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2.xml" ContentType="application/vnd.openxmlformats-officedocument.presentationml.tags+xml"/>
  <Override PartName="/ppt/notesSlides/notesSlide19.xml" ContentType="application/vnd.openxmlformats-officedocument.presentationml.notesSlide+xml"/>
  <Override PartName="/ppt/tags/tag3.xml" ContentType="application/vnd.openxmlformats-officedocument.presentationml.tags+xml"/>
  <Override PartName="/ppt/notesSlides/notesSlide20.xml" ContentType="application/vnd.openxmlformats-officedocument.presentationml.notesSlide+xml"/>
  <Override PartName="/ppt/tags/tag4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5.xml" ContentType="application/vnd.openxmlformats-officedocument.presentationml.tags+xml"/>
  <Override PartName="/ppt/notesSlides/notesSlide24.xml" ContentType="application/vnd.openxmlformats-officedocument.presentationml.notesSlide+xml"/>
  <Override PartName="/ppt/tags/tag6.xml" ContentType="application/vnd.openxmlformats-officedocument.presentationml.tags+xml"/>
  <Override PartName="/ppt/notesSlides/notesSlide25.xml" ContentType="application/vnd.openxmlformats-officedocument.presentationml.notesSlide+xml"/>
  <Override PartName="/ppt/tags/tag7.xml" ContentType="application/vnd.openxmlformats-officedocument.presentationml.tag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370" r:id="rId1"/>
  </p:sldMasterIdLst>
  <p:notesMasterIdLst>
    <p:notesMasterId r:id="rId39"/>
  </p:notesMasterIdLst>
  <p:sldIdLst>
    <p:sldId id="256" r:id="rId2"/>
    <p:sldId id="259" r:id="rId3"/>
    <p:sldId id="260" r:id="rId4"/>
    <p:sldId id="261" r:id="rId5"/>
    <p:sldId id="293" r:id="rId6"/>
    <p:sldId id="265" r:id="rId7"/>
    <p:sldId id="289" r:id="rId8"/>
    <p:sldId id="262" r:id="rId9"/>
    <p:sldId id="290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95" r:id="rId23"/>
    <p:sldId id="296" r:id="rId24"/>
    <p:sldId id="281" r:id="rId25"/>
    <p:sldId id="258" r:id="rId26"/>
    <p:sldId id="268" r:id="rId27"/>
    <p:sldId id="283" r:id="rId28"/>
    <p:sldId id="288" r:id="rId29"/>
    <p:sldId id="287" r:id="rId30"/>
    <p:sldId id="292" r:id="rId31"/>
    <p:sldId id="266" r:id="rId32"/>
    <p:sldId id="282" r:id="rId33"/>
    <p:sldId id="284" r:id="rId34"/>
    <p:sldId id="291" r:id="rId35"/>
    <p:sldId id="294" r:id="rId36"/>
    <p:sldId id="264" r:id="rId37"/>
    <p:sldId id="263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65B5D0E-363A-7C4B-AA26-22AEB76D5A81}">
          <p14:sldIdLst>
            <p14:sldId id="256"/>
          </p14:sldIdLst>
        </p14:section>
        <p14:section name="Hello World" id="{A5472092-A692-6745-A2B4-13673AB8A105}">
          <p14:sldIdLst>
            <p14:sldId id="259"/>
            <p14:sldId id="260"/>
            <p14:sldId id="261"/>
          </p14:sldIdLst>
        </p14:section>
        <p14:section name="Gliederung" id="{F72D18E3-BE1D-9D40-9B5E-2FDDF7C00A79}">
          <p14:sldIdLst>
            <p14:sldId id="293"/>
            <p14:sldId id="265"/>
            <p14:sldId id="289"/>
          </p14:sldIdLst>
        </p14:section>
        <p14:section name="Geschichte" id="{4A2323DE-48AE-844D-B70B-CA403D2E0AC7}">
          <p14:sldIdLst>
            <p14:sldId id="262"/>
            <p14:sldId id="290"/>
          </p14:sldIdLst>
        </p14:section>
        <p14:section name="Greeter" id="{52D85015-D943-D641-AE1A-8DF3743636BF}">
          <p14:sldIdLst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  <p14:section name="Code" id="{D9AFAB8B-DEA8-5E4B-95DB-F87179C70932}">
          <p14:sldIdLst>
            <p14:sldId id="295"/>
            <p14:sldId id="296"/>
            <p14:sldId id="281"/>
            <p14:sldId id="258"/>
            <p14:sldId id="268"/>
            <p14:sldId id="283"/>
          </p14:sldIdLst>
        </p14:section>
        <p14:section name="Community, Einsatz, Verwendung" id="{C0B5C6EA-DAAC-E748-A55B-97C5A94A189D}">
          <p14:sldIdLst>
            <p14:sldId id="288"/>
            <p14:sldId id="287"/>
            <p14:sldId id="292"/>
            <p14:sldId id="266"/>
            <p14:sldId id="282"/>
            <p14:sldId id="284"/>
          </p14:sldIdLst>
        </p14:section>
        <p14:section name="Outro" id="{B5337C91-B338-1A4F-9A80-540565768575}">
          <p14:sldIdLst>
            <p14:sldId id="291"/>
            <p14:sldId id="294"/>
            <p14:sldId id="264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9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32"/>
    <p:restoredTop sz="86291"/>
  </p:normalViewPr>
  <p:slideViewPr>
    <p:cSldViewPr snapToGrid="0" snapToObjects="1" showGuides="1">
      <p:cViewPr varScale="1">
        <p:scale>
          <a:sx n="118" d="100"/>
          <a:sy n="118" d="100"/>
        </p:scale>
        <p:origin x="1288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5DBBA5-9EDF-AC4B-A939-0CCA7F7FAD67}" type="doc">
      <dgm:prSet loTypeId="urn:microsoft.com/office/officeart/2005/8/layout/hProcess11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2088C6C-893E-8F45-9CCA-DCF452810404}">
      <dgm:prSet phldrT="[Text]" custT="1"/>
      <dgm:spPr/>
      <dgm:t>
        <a:bodyPr/>
        <a:lstStyle/>
        <a:p>
          <a:r>
            <a:rPr lang="en-US" sz="1500" dirty="0"/>
            <a:t>29.08.2003: </a:t>
          </a:r>
          <a:r>
            <a:rPr lang="en-US" sz="1500" b="1" dirty="0" err="1"/>
            <a:t>Ankündigung</a:t>
          </a:r>
          <a:r>
            <a:rPr lang="en-US" sz="1500" b="1" dirty="0"/>
            <a:t> in Blogpost</a:t>
          </a:r>
        </a:p>
      </dgm:t>
    </dgm:pt>
    <dgm:pt modelId="{1043217D-B3C2-2F46-84E2-1FCAC050C79B}" type="parTrans" cxnId="{058EC989-283E-C148-AE42-F924BE39FE2A}">
      <dgm:prSet/>
      <dgm:spPr/>
      <dgm:t>
        <a:bodyPr/>
        <a:lstStyle/>
        <a:p>
          <a:endParaRPr lang="en-US"/>
        </a:p>
      </dgm:t>
    </dgm:pt>
    <dgm:pt modelId="{A066B747-6EEC-054A-B27B-34BA0E3143BD}" type="sibTrans" cxnId="{058EC989-283E-C148-AE42-F924BE39FE2A}">
      <dgm:prSet/>
      <dgm:spPr/>
      <dgm:t>
        <a:bodyPr/>
        <a:lstStyle/>
        <a:p>
          <a:endParaRPr lang="en-US"/>
        </a:p>
      </dgm:t>
    </dgm:pt>
    <dgm:pt modelId="{64BBF119-3657-AD46-873C-347AA6A26927}">
      <dgm:prSet phldrT="[Text]" custT="1"/>
      <dgm:spPr/>
      <dgm:t>
        <a:bodyPr/>
        <a:lstStyle/>
        <a:p>
          <a:r>
            <a:rPr lang="en-US" sz="1500" dirty="0"/>
            <a:t>16.03.2004: </a:t>
          </a:r>
          <a:r>
            <a:rPr lang="en-US" sz="1500" b="1" dirty="0"/>
            <a:t>JSR 241</a:t>
          </a:r>
        </a:p>
      </dgm:t>
    </dgm:pt>
    <dgm:pt modelId="{BAAE025D-E2C7-164C-8C96-BF16C367B389}" type="parTrans" cxnId="{1DD3127E-A278-AF4A-9A38-A8E8C360C1A9}">
      <dgm:prSet/>
      <dgm:spPr/>
      <dgm:t>
        <a:bodyPr/>
        <a:lstStyle/>
        <a:p>
          <a:endParaRPr lang="en-US"/>
        </a:p>
      </dgm:t>
    </dgm:pt>
    <dgm:pt modelId="{0A90279E-06B3-A248-936F-44B9E08362DE}" type="sibTrans" cxnId="{1DD3127E-A278-AF4A-9A38-A8E8C360C1A9}">
      <dgm:prSet/>
      <dgm:spPr/>
      <dgm:t>
        <a:bodyPr/>
        <a:lstStyle/>
        <a:p>
          <a:endParaRPr lang="en-US"/>
        </a:p>
      </dgm:t>
    </dgm:pt>
    <dgm:pt modelId="{B6B76A31-C578-C646-B2DC-855E06C93E63}">
      <dgm:prSet phldrT="[Text]" custT="1"/>
      <dgm:spPr/>
      <dgm:t>
        <a:bodyPr/>
        <a:lstStyle/>
        <a:p>
          <a:r>
            <a:rPr lang="en-US" sz="1500" dirty="0"/>
            <a:t>02.01.2007: </a:t>
          </a:r>
          <a:r>
            <a:rPr lang="en-US" sz="1500" b="1" dirty="0"/>
            <a:t>v1.0</a:t>
          </a:r>
        </a:p>
      </dgm:t>
    </dgm:pt>
    <dgm:pt modelId="{1EE6ACDF-4FDF-2940-8185-BF3F00A30126}" type="parTrans" cxnId="{3923A603-D714-CE45-B31F-ABD89421256D}">
      <dgm:prSet/>
      <dgm:spPr/>
      <dgm:t>
        <a:bodyPr/>
        <a:lstStyle/>
        <a:p>
          <a:endParaRPr lang="en-US"/>
        </a:p>
      </dgm:t>
    </dgm:pt>
    <dgm:pt modelId="{2D0F5C66-386D-F340-BC41-23CF83D29FA2}" type="sibTrans" cxnId="{3923A603-D714-CE45-B31F-ABD89421256D}">
      <dgm:prSet/>
      <dgm:spPr/>
      <dgm:t>
        <a:bodyPr/>
        <a:lstStyle/>
        <a:p>
          <a:endParaRPr lang="en-US"/>
        </a:p>
      </dgm:t>
    </dgm:pt>
    <dgm:pt modelId="{475C628F-3318-CE45-BCB3-5815C92884FA}">
      <dgm:prSet custT="1"/>
      <dgm:spPr/>
      <dgm:t>
        <a:bodyPr/>
        <a:lstStyle/>
        <a:p>
          <a:r>
            <a:rPr lang="en-US" sz="1500" dirty="0"/>
            <a:t>18.11.2015: </a:t>
          </a:r>
          <a:r>
            <a:rPr lang="en-US" sz="1500" b="1" dirty="0"/>
            <a:t>Apache Foundation</a:t>
          </a:r>
        </a:p>
      </dgm:t>
    </dgm:pt>
    <dgm:pt modelId="{2955481D-FF46-1647-99A2-C24D8401F061}" type="parTrans" cxnId="{A16E2D55-5C5E-DF4F-ABE4-99B808CA203D}">
      <dgm:prSet/>
      <dgm:spPr/>
      <dgm:t>
        <a:bodyPr/>
        <a:lstStyle/>
        <a:p>
          <a:endParaRPr lang="en-US"/>
        </a:p>
      </dgm:t>
    </dgm:pt>
    <dgm:pt modelId="{D0FC31F5-D534-BA47-BB18-423D0DD5D9B3}" type="sibTrans" cxnId="{A16E2D55-5C5E-DF4F-ABE4-99B808CA203D}">
      <dgm:prSet/>
      <dgm:spPr/>
      <dgm:t>
        <a:bodyPr/>
        <a:lstStyle/>
        <a:p>
          <a:endParaRPr lang="en-US"/>
        </a:p>
      </dgm:t>
    </dgm:pt>
    <dgm:pt modelId="{B3C54698-8476-D843-A7A5-13E3717F6653}">
      <dgm:prSet custT="1"/>
      <dgm:spPr/>
      <dgm:t>
        <a:bodyPr/>
        <a:lstStyle/>
        <a:p>
          <a:r>
            <a:rPr lang="en-US" sz="1500" dirty="0"/>
            <a:t>24.12.2018: </a:t>
          </a:r>
          <a:r>
            <a:rPr lang="en-US" sz="1500" b="1" dirty="0"/>
            <a:t>v2.5.5</a:t>
          </a:r>
        </a:p>
      </dgm:t>
    </dgm:pt>
    <dgm:pt modelId="{7C018124-0D8A-7841-9198-8B5DB84B6962}" type="parTrans" cxnId="{347AEFEB-33A8-A54F-A542-CEFA4B3D4852}">
      <dgm:prSet/>
      <dgm:spPr/>
      <dgm:t>
        <a:bodyPr/>
        <a:lstStyle/>
        <a:p>
          <a:endParaRPr lang="en-US"/>
        </a:p>
      </dgm:t>
    </dgm:pt>
    <dgm:pt modelId="{2B6D7441-D208-B245-9200-EBD8673C3339}" type="sibTrans" cxnId="{347AEFEB-33A8-A54F-A542-CEFA4B3D4852}">
      <dgm:prSet/>
      <dgm:spPr/>
      <dgm:t>
        <a:bodyPr/>
        <a:lstStyle/>
        <a:p>
          <a:endParaRPr lang="en-US"/>
        </a:p>
      </dgm:t>
    </dgm:pt>
    <dgm:pt modelId="{4D1D2FCD-28A5-9149-8863-88E6EE510D2B}">
      <dgm:prSet custT="1"/>
      <dgm:spPr/>
      <dgm:t>
        <a:bodyPr/>
        <a:lstStyle/>
        <a:p>
          <a:r>
            <a:rPr lang="en-US" sz="1500" dirty="0" err="1"/>
            <a:t>Zukunft</a:t>
          </a:r>
          <a:r>
            <a:rPr lang="en-US" sz="1500" dirty="0"/>
            <a:t>: </a:t>
          </a:r>
          <a:r>
            <a:rPr lang="en-US" sz="1500" b="1" dirty="0"/>
            <a:t>v3.0</a:t>
          </a:r>
        </a:p>
      </dgm:t>
    </dgm:pt>
    <dgm:pt modelId="{BB24AB72-3897-064E-BEBB-1030E45594CA}" type="parTrans" cxnId="{2976087F-CF28-0A41-81CE-AFCA3FCAA147}">
      <dgm:prSet/>
      <dgm:spPr/>
      <dgm:t>
        <a:bodyPr/>
        <a:lstStyle/>
        <a:p>
          <a:endParaRPr lang="en-US"/>
        </a:p>
      </dgm:t>
    </dgm:pt>
    <dgm:pt modelId="{A90C01D1-F5F7-C449-94AB-E5ED4D2E4571}" type="sibTrans" cxnId="{2976087F-CF28-0A41-81CE-AFCA3FCAA147}">
      <dgm:prSet/>
      <dgm:spPr/>
      <dgm:t>
        <a:bodyPr/>
        <a:lstStyle/>
        <a:p>
          <a:endParaRPr lang="en-US"/>
        </a:p>
      </dgm:t>
    </dgm:pt>
    <dgm:pt modelId="{061BC5B4-168B-B34A-B149-EB5E7C4FB649}">
      <dgm:prSet custT="1"/>
      <dgm:spPr/>
      <dgm:t>
        <a:bodyPr/>
        <a:lstStyle/>
        <a:p>
          <a:r>
            <a:rPr lang="en-US" sz="1500" dirty="0"/>
            <a:t>02.07.2012: </a:t>
          </a:r>
          <a:r>
            <a:rPr lang="en-US" sz="1500" b="1" dirty="0"/>
            <a:t>v2.0</a:t>
          </a:r>
        </a:p>
      </dgm:t>
    </dgm:pt>
    <dgm:pt modelId="{9B79FC2C-151C-0149-A1C5-71089EC3BFB0}" type="parTrans" cxnId="{1C0D4F47-D50B-CC43-B01E-4944C9B40ADF}">
      <dgm:prSet/>
      <dgm:spPr/>
      <dgm:t>
        <a:bodyPr/>
        <a:lstStyle/>
        <a:p>
          <a:endParaRPr lang="en-US"/>
        </a:p>
      </dgm:t>
    </dgm:pt>
    <dgm:pt modelId="{2B025C83-219D-4F45-9507-8B00FCCCF908}" type="sibTrans" cxnId="{1C0D4F47-D50B-CC43-B01E-4944C9B40ADF}">
      <dgm:prSet/>
      <dgm:spPr/>
      <dgm:t>
        <a:bodyPr/>
        <a:lstStyle/>
        <a:p>
          <a:endParaRPr lang="en-US"/>
        </a:p>
      </dgm:t>
    </dgm:pt>
    <dgm:pt modelId="{7401589E-C467-F44E-A62A-54C587531657}" type="pres">
      <dgm:prSet presAssocID="{265DBBA5-9EDF-AC4B-A939-0CCA7F7FAD67}" presName="Name0" presStyleCnt="0">
        <dgm:presLayoutVars>
          <dgm:dir/>
          <dgm:resizeHandles val="exact"/>
        </dgm:presLayoutVars>
      </dgm:prSet>
      <dgm:spPr/>
    </dgm:pt>
    <dgm:pt modelId="{F0CCA716-FE06-FB4C-AA95-84440AB1C9AD}" type="pres">
      <dgm:prSet presAssocID="{265DBBA5-9EDF-AC4B-A939-0CCA7F7FAD67}" presName="arrow" presStyleLbl="bgShp" presStyleIdx="0" presStyleCnt="1"/>
      <dgm:spPr/>
    </dgm:pt>
    <dgm:pt modelId="{27243974-608A-264B-9308-82D96649A035}" type="pres">
      <dgm:prSet presAssocID="{265DBBA5-9EDF-AC4B-A939-0CCA7F7FAD67}" presName="points" presStyleCnt="0"/>
      <dgm:spPr/>
    </dgm:pt>
    <dgm:pt modelId="{44EF3470-C103-B944-BA13-C22FB7E260DF}" type="pres">
      <dgm:prSet presAssocID="{02088C6C-893E-8F45-9CCA-DCF452810404}" presName="compositeA" presStyleCnt="0"/>
      <dgm:spPr/>
    </dgm:pt>
    <dgm:pt modelId="{E109FD5C-AAD2-7A4D-A078-64D9E77569BF}" type="pres">
      <dgm:prSet presAssocID="{02088C6C-893E-8F45-9CCA-DCF452810404}" presName="textA" presStyleLbl="revTx" presStyleIdx="0" presStyleCnt="7">
        <dgm:presLayoutVars>
          <dgm:bulletEnabled val="1"/>
        </dgm:presLayoutVars>
      </dgm:prSet>
      <dgm:spPr/>
    </dgm:pt>
    <dgm:pt modelId="{47B886DC-6437-E540-8E13-C301CD6FE432}" type="pres">
      <dgm:prSet presAssocID="{02088C6C-893E-8F45-9CCA-DCF452810404}" presName="circleA" presStyleLbl="node1" presStyleIdx="0" presStyleCnt="7"/>
      <dgm:spPr/>
    </dgm:pt>
    <dgm:pt modelId="{FE55C669-7542-C942-A959-33168140380A}" type="pres">
      <dgm:prSet presAssocID="{02088C6C-893E-8F45-9CCA-DCF452810404}" presName="spaceA" presStyleCnt="0"/>
      <dgm:spPr/>
    </dgm:pt>
    <dgm:pt modelId="{4DC545A3-4F61-7F41-950B-EE6FC34D9F73}" type="pres">
      <dgm:prSet presAssocID="{A066B747-6EEC-054A-B27B-34BA0E3143BD}" presName="space" presStyleCnt="0"/>
      <dgm:spPr/>
    </dgm:pt>
    <dgm:pt modelId="{A0C1CEB1-430B-BB47-82DF-C7D20FDB93BD}" type="pres">
      <dgm:prSet presAssocID="{64BBF119-3657-AD46-873C-347AA6A26927}" presName="compositeB" presStyleCnt="0"/>
      <dgm:spPr/>
    </dgm:pt>
    <dgm:pt modelId="{1E69FFD9-9309-3A40-A7E2-19D159CB379D}" type="pres">
      <dgm:prSet presAssocID="{64BBF119-3657-AD46-873C-347AA6A26927}" presName="textB" presStyleLbl="revTx" presStyleIdx="1" presStyleCnt="7">
        <dgm:presLayoutVars>
          <dgm:bulletEnabled val="1"/>
        </dgm:presLayoutVars>
      </dgm:prSet>
      <dgm:spPr/>
    </dgm:pt>
    <dgm:pt modelId="{DD3C57E2-BA7D-E740-8DD0-56BA1D4FA161}" type="pres">
      <dgm:prSet presAssocID="{64BBF119-3657-AD46-873C-347AA6A26927}" presName="circleB" presStyleLbl="node1" presStyleIdx="1" presStyleCnt="7"/>
      <dgm:spPr/>
    </dgm:pt>
    <dgm:pt modelId="{FCA49866-635E-744E-AC62-7DB553239404}" type="pres">
      <dgm:prSet presAssocID="{64BBF119-3657-AD46-873C-347AA6A26927}" presName="spaceB" presStyleCnt="0"/>
      <dgm:spPr/>
    </dgm:pt>
    <dgm:pt modelId="{99A8BE06-1D0B-9E47-9CF8-4BC848BE9B07}" type="pres">
      <dgm:prSet presAssocID="{0A90279E-06B3-A248-936F-44B9E08362DE}" presName="space" presStyleCnt="0"/>
      <dgm:spPr/>
    </dgm:pt>
    <dgm:pt modelId="{7F854796-BD78-8F46-85A8-17EDF0DDB57A}" type="pres">
      <dgm:prSet presAssocID="{B6B76A31-C578-C646-B2DC-855E06C93E63}" presName="compositeA" presStyleCnt="0"/>
      <dgm:spPr/>
    </dgm:pt>
    <dgm:pt modelId="{ABDA5A12-494E-ED46-B701-81D8884AB1ED}" type="pres">
      <dgm:prSet presAssocID="{B6B76A31-C578-C646-B2DC-855E06C93E63}" presName="textA" presStyleLbl="revTx" presStyleIdx="2" presStyleCnt="7">
        <dgm:presLayoutVars>
          <dgm:bulletEnabled val="1"/>
        </dgm:presLayoutVars>
      </dgm:prSet>
      <dgm:spPr/>
    </dgm:pt>
    <dgm:pt modelId="{3FE8FB67-9E14-FF46-B1FA-1F5FB1EB5FF0}" type="pres">
      <dgm:prSet presAssocID="{B6B76A31-C578-C646-B2DC-855E06C93E63}" presName="circleA" presStyleLbl="node1" presStyleIdx="2" presStyleCnt="7"/>
      <dgm:spPr/>
    </dgm:pt>
    <dgm:pt modelId="{E0AB6510-453C-564B-B1DD-2BC28BB2EA7F}" type="pres">
      <dgm:prSet presAssocID="{B6B76A31-C578-C646-B2DC-855E06C93E63}" presName="spaceA" presStyleCnt="0"/>
      <dgm:spPr/>
    </dgm:pt>
    <dgm:pt modelId="{64A6DEB7-0F3F-CE43-8E91-766437032788}" type="pres">
      <dgm:prSet presAssocID="{2D0F5C66-386D-F340-BC41-23CF83D29FA2}" presName="space" presStyleCnt="0"/>
      <dgm:spPr/>
    </dgm:pt>
    <dgm:pt modelId="{C8291D66-481E-DF49-B6AF-8DAB88BEDB61}" type="pres">
      <dgm:prSet presAssocID="{061BC5B4-168B-B34A-B149-EB5E7C4FB649}" presName="compositeB" presStyleCnt="0"/>
      <dgm:spPr/>
    </dgm:pt>
    <dgm:pt modelId="{B23E28C0-4D0D-4441-856F-DED2BAEB5244}" type="pres">
      <dgm:prSet presAssocID="{061BC5B4-168B-B34A-B149-EB5E7C4FB649}" presName="textB" presStyleLbl="revTx" presStyleIdx="3" presStyleCnt="7">
        <dgm:presLayoutVars>
          <dgm:bulletEnabled val="1"/>
        </dgm:presLayoutVars>
      </dgm:prSet>
      <dgm:spPr/>
    </dgm:pt>
    <dgm:pt modelId="{4F6C2723-5B89-A04C-99EE-6480E47E6E1A}" type="pres">
      <dgm:prSet presAssocID="{061BC5B4-168B-B34A-B149-EB5E7C4FB649}" presName="circleB" presStyleLbl="node1" presStyleIdx="3" presStyleCnt="7"/>
      <dgm:spPr/>
    </dgm:pt>
    <dgm:pt modelId="{CB922E36-63CA-B342-811D-BD0E25B4D92C}" type="pres">
      <dgm:prSet presAssocID="{061BC5B4-168B-B34A-B149-EB5E7C4FB649}" presName="spaceB" presStyleCnt="0"/>
      <dgm:spPr/>
    </dgm:pt>
    <dgm:pt modelId="{8E68AF95-A00E-6147-8F14-AA2C8659CC90}" type="pres">
      <dgm:prSet presAssocID="{2B025C83-219D-4F45-9507-8B00FCCCF908}" presName="space" presStyleCnt="0"/>
      <dgm:spPr/>
    </dgm:pt>
    <dgm:pt modelId="{D15E77FA-886D-7549-84E8-CDA7E13CD341}" type="pres">
      <dgm:prSet presAssocID="{475C628F-3318-CE45-BCB3-5815C92884FA}" presName="compositeA" presStyleCnt="0"/>
      <dgm:spPr/>
    </dgm:pt>
    <dgm:pt modelId="{124AD124-A563-1548-9090-FF20E1B2F9EA}" type="pres">
      <dgm:prSet presAssocID="{475C628F-3318-CE45-BCB3-5815C92884FA}" presName="textA" presStyleLbl="revTx" presStyleIdx="4" presStyleCnt="7">
        <dgm:presLayoutVars>
          <dgm:bulletEnabled val="1"/>
        </dgm:presLayoutVars>
      </dgm:prSet>
      <dgm:spPr/>
    </dgm:pt>
    <dgm:pt modelId="{62560137-4C37-334B-B9F5-88A538CBE7D6}" type="pres">
      <dgm:prSet presAssocID="{475C628F-3318-CE45-BCB3-5815C92884FA}" presName="circleA" presStyleLbl="node1" presStyleIdx="4" presStyleCnt="7"/>
      <dgm:spPr/>
    </dgm:pt>
    <dgm:pt modelId="{7C240C2A-38EF-E743-A295-949147DE6A8E}" type="pres">
      <dgm:prSet presAssocID="{475C628F-3318-CE45-BCB3-5815C92884FA}" presName="spaceA" presStyleCnt="0"/>
      <dgm:spPr/>
    </dgm:pt>
    <dgm:pt modelId="{7ED4F33A-D02E-9E4C-BCE5-782ED7100888}" type="pres">
      <dgm:prSet presAssocID="{D0FC31F5-D534-BA47-BB18-423D0DD5D9B3}" presName="space" presStyleCnt="0"/>
      <dgm:spPr/>
    </dgm:pt>
    <dgm:pt modelId="{ABC33567-D8E9-D844-9089-3FFE9CA93D0B}" type="pres">
      <dgm:prSet presAssocID="{B3C54698-8476-D843-A7A5-13E3717F6653}" presName="compositeB" presStyleCnt="0"/>
      <dgm:spPr/>
    </dgm:pt>
    <dgm:pt modelId="{10A6A79E-C64B-F44C-AA95-AC0B1D972A1C}" type="pres">
      <dgm:prSet presAssocID="{B3C54698-8476-D843-A7A5-13E3717F6653}" presName="textB" presStyleLbl="revTx" presStyleIdx="5" presStyleCnt="7">
        <dgm:presLayoutVars>
          <dgm:bulletEnabled val="1"/>
        </dgm:presLayoutVars>
      </dgm:prSet>
      <dgm:spPr/>
    </dgm:pt>
    <dgm:pt modelId="{BE38566E-9CB8-3242-8C6C-07969F80AEE6}" type="pres">
      <dgm:prSet presAssocID="{B3C54698-8476-D843-A7A5-13E3717F6653}" presName="circleB" presStyleLbl="node1" presStyleIdx="5" presStyleCnt="7"/>
      <dgm:spPr/>
    </dgm:pt>
    <dgm:pt modelId="{483612E4-3B06-6E47-9463-1130928F35BD}" type="pres">
      <dgm:prSet presAssocID="{B3C54698-8476-D843-A7A5-13E3717F6653}" presName="spaceB" presStyleCnt="0"/>
      <dgm:spPr/>
    </dgm:pt>
    <dgm:pt modelId="{D376AD90-7878-0A4F-A8A2-70D767AAD4AE}" type="pres">
      <dgm:prSet presAssocID="{2B6D7441-D208-B245-9200-EBD8673C3339}" presName="space" presStyleCnt="0"/>
      <dgm:spPr/>
    </dgm:pt>
    <dgm:pt modelId="{A56C1D80-0950-F848-B693-CF57C3762D31}" type="pres">
      <dgm:prSet presAssocID="{4D1D2FCD-28A5-9149-8863-88E6EE510D2B}" presName="compositeA" presStyleCnt="0"/>
      <dgm:spPr/>
    </dgm:pt>
    <dgm:pt modelId="{37AB5CA1-E78A-9F4D-B279-79A2E3AE9BB7}" type="pres">
      <dgm:prSet presAssocID="{4D1D2FCD-28A5-9149-8863-88E6EE510D2B}" presName="textA" presStyleLbl="revTx" presStyleIdx="6" presStyleCnt="7">
        <dgm:presLayoutVars>
          <dgm:bulletEnabled val="1"/>
        </dgm:presLayoutVars>
      </dgm:prSet>
      <dgm:spPr/>
    </dgm:pt>
    <dgm:pt modelId="{87AD43D9-3DBC-714C-97F3-DBE7B5C6C4E7}" type="pres">
      <dgm:prSet presAssocID="{4D1D2FCD-28A5-9149-8863-88E6EE510D2B}" presName="circleA" presStyleLbl="node1" presStyleIdx="6" presStyleCnt="7"/>
      <dgm:spPr/>
    </dgm:pt>
    <dgm:pt modelId="{E6A43EDD-F59D-B548-B851-B05197C89FC4}" type="pres">
      <dgm:prSet presAssocID="{4D1D2FCD-28A5-9149-8863-88E6EE510D2B}" presName="spaceA" presStyleCnt="0"/>
      <dgm:spPr/>
    </dgm:pt>
  </dgm:ptLst>
  <dgm:cxnLst>
    <dgm:cxn modelId="{3923A603-D714-CE45-B31F-ABD89421256D}" srcId="{265DBBA5-9EDF-AC4B-A939-0CCA7F7FAD67}" destId="{B6B76A31-C578-C646-B2DC-855E06C93E63}" srcOrd="2" destOrd="0" parTransId="{1EE6ACDF-4FDF-2940-8185-BF3F00A30126}" sibTransId="{2D0F5C66-386D-F340-BC41-23CF83D29FA2}"/>
    <dgm:cxn modelId="{C700C81E-6036-8846-99EA-FCC59D7309E5}" type="presOf" srcId="{061BC5B4-168B-B34A-B149-EB5E7C4FB649}" destId="{B23E28C0-4D0D-4441-856F-DED2BAEB5244}" srcOrd="0" destOrd="0" presId="urn:microsoft.com/office/officeart/2005/8/layout/hProcess11"/>
    <dgm:cxn modelId="{013AED22-5A1D-B84D-A559-9C21C5ABB883}" type="presOf" srcId="{B3C54698-8476-D843-A7A5-13E3717F6653}" destId="{10A6A79E-C64B-F44C-AA95-AC0B1D972A1C}" srcOrd="0" destOrd="0" presId="urn:microsoft.com/office/officeart/2005/8/layout/hProcess11"/>
    <dgm:cxn modelId="{0EBBD030-7434-B248-A758-9197C17AC5C0}" type="presOf" srcId="{265DBBA5-9EDF-AC4B-A939-0CCA7F7FAD67}" destId="{7401589E-C467-F44E-A62A-54C587531657}" srcOrd="0" destOrd="0" presId="urn:microsoft.com/office/officeart/2005/8/layout/hProcess11"/>
    <dgm:cxn modelId="{1C0D4F47-D50B-CC43-B01E-4944C9B40ADF}" srcId="{265DBBA5-9EDF-AC4B-A939-0CCA7F7FAD67}" destId="{061BC5B4-168B-B34A-B149-EB5E7C4FB649}" srcOrd="3" destOrd="0" parTransId="{9B79FC2C-151C-0149-A1C5-71089EC3BFB0}" sibTransId="{2B025C83-219D-4F45-9507-8B00FCCCF908}"/>
    <dgm:cxn modelId="{FC974C53-A945-C341-A444-CF8E74196A50}" type="presOf" srcId="{64BBF119-3657-AD46-873C-347AA6A26927}" destId="{1E69FFD9-9309-3A40-A7E2-19D159CB379D}" srcOrd="0" destOrd="0" presId="urn:microsoft.com/office/officeart/2005/8/layout/hProcess11"/>
    <dgm:cxn modelId="{A16E2D55-5C5E-DF4F-ABE4-99B808CA203D}" srcId="{265DBBA5-9EDF-AC4B-A939-0CCA7F7FAD67}" destId="{475C628F-3318-CE45-BCB3-5815C92884FA}" srcOrd="4" destOrd="0" parTransId="{2955481D-FF46-1647-99A2-C24D8401F061}" sibTransId="{D0FC31F5-D534-BA47-BB18-423D0DD5D9B3}"/>
    <dgm:cxn modelId="{1DD3127E-A278-AF4A-9A38-A8E8C360C1A9}" srcId="{265DBBA5-9EDF-AC4B-A939-0CCA7F7FAD67}" destId="{64BBF119-3657-AD46-873C-347AA6A26927}" srcOrd="1" destOrd="0" parTransId="{BAAE025D-E2C7-164C-8C96-BF16C367B389}" sibTransId="{0A90279E-06B3-A248-936F-44B9E08362DE}"/>
    <dgm:cxn modelId="{2976087F-CF28-0A41-81CE-AFCA3FCAA147}" srcId="{265DBBA5-9EDF-AC4B-A939-0CCA7F7FAD67}" destId="{4D1D2FCD-28A5-9149-8863-88E6EE510D2B}" srcOrd="6" destOrd="0" parTransId="{BB24AB72-3897-064E-BEBB-1030E45594CA}" sibTransId="{A90C01D1-F5F7-C449-94AB-E5ED4D2E4571}"/>
    <dgm:cxn modelId="{058EC989-283E-C148-AE42-F924BE39FE2A}" srcId="{265DBBA5-9EDF-AC4B-A939-0CCA7F7FAD67}" destId="{02088C6C-893E-8F45-9CCA-DCF452810404}" srcOrd="0" destOrd="0" parTransId="{1043217D-B3C2-2F46-84E2-1FCAC050C79B}" sibTransId="{A066B747-6EEC-054A-B27B-34BA0E3143BD}"/>
    <dgm:cxn modelId="{CCA1C796-D9CF-E741-9244-210498675D76}" type="presOf" srcId="{4D1D2FCD-28A5-9149-8863-88E6EE510D2B}" destId="{37AB5CA1-E78A-9F4D-B279-79A2E3AE9BB7}" srcOrd="0" destOrd="0" presId="urn:microsoft.com/office/officeart/2005/8/layout/hProcess11"/>
    <dgm:cxn modelId="{E00A09A7-FCA5-9243-B92C-A38A714F3811}" type="presOf" srcId="{B6B76A31-C578-C646-B2DC-855E06C93E63}" destId="{ABDA5A12-494E-ED46-B701-81D8884AB1ED}" srcOrd="0" destOrd="0" presId="urn:microsoft.com/office/officeart/2005/8/layout/hProcess11"/>
    <dgm:cxn modelId="{E09338CC-5321-0E44-8FAF-2B70FC08E1F3}" type="presOf" srcId="{02088C6C-893E-8F45-9CCA-DCF452810404}" destId="{E109FD5C-AAD2-7A4D-A078-64D9E77569BF}" srcOrd="0" destOrd="0" presId="urn:microsoft.com/office/officeart/2005/8/layout/hProcess11"/>
    <dgm:cxn modelId="{8965BDCD-68F5-AF40-98F2-CA2FAE35B65B}" type="presOf" srcId="{475C628F-3318-CE45-BCB3-5815C92884FA}" destId="{124AD124-A563-1548-9090-FF20E1B2F9EA}" srcOrd="0" destOrd="0" presId="urn:microsoft.com/office/officeart/2005/8/layout/hProcess11"/>
    <dgm:cxn modelId="{347AEFEB-33A8-A54F-A542-CEFA4B3D4852}" srcId="{265DBBA5-9EDF-AC4B-A939-0CCA7F7FAD67}" destId="{B3C54698-8476-D843-A7A5-13E3717F6653}" srcOrd="5" destOrd="0" parTransId="{7C018124-0D8A-7841-9198-8B5DB84B6962}" sibTransId="{2B6D7441-D208-B245-9200-EBD8673C3339}"/>
    <dgm:cxn modelId="{F86C9151-F72F-0042-957F-4ED822550834}" type="presParOf" srcId="{7401589E-C467-F44E-A62A-54C587531657}" destId="{F0CCA716-FE06-FB4C-AA95-84440AB1C9AD}" srcOrd="0" destOrd="0" presId="urn:microsoft.com/office/officeart/2005/8/layout/hProcess11"/>
    <dgm:cxn modelId="{2F2B993B-863B-824C-92AC-9559ECB5F654}" type="presParOf" srcId="{7401589E-C467-F44E-A62A-54C587531657}" destId="{27243974-608A-264B-9308-82D96649A035}" srcOrd="1" destOrd="0" presId="urn:microsoft.com/office/officeart/2005/8/layout/hProcess11"/>
    <dgm:cxn modelId="{79547447-FF87-2148-A059-100135729D0E}" type="presParOf" srcId="{27243974-608A-264B-9308-82D96649A035}" destId="{44EF3470-C103-B944-BA13-C22FB7E260DF}" srcOrd="0" destOrd="0" presId="urn:microsoft.com/office/officeart/2005/8/layout/hProcess11"/>
    <dgm:cxn modelId="{933F7A7E-7F2D-1C45-8AB6-DD45580EAF7A}" type="presParOf" srcId="{44EF3470-C103-B944-BA13-C22FB7E260DF}" destId="{E109FD5C-AAD2-7A4D-A078-64D9E77569BF}" srcOrd="0" destOrd="0" presId="urn:microsoft.com/office/officeart/2005/8/layout/hProcess11"/>
    <dgm:cxn modelId="{82A0C6FC-8855-8240-8F0D-C1E67FE73FB6}" type="presParOf" srcId="{44EF3470-C103-B944-BA13-C22FB7E260DF}" destId="{47B886DC-6437-E540-8E13-C301CD6FE432}" srcOrd="1" destOrd="0" presId="urn:microsoft.com/office/officeart/2005/8/layout/hProcess11"/>
    <dgm:cxn modelId="{0DA0BB07-4A28-FE48-90A9-C06CF34BA6CE}" type="presParOf" srcId="{44EF3470-C103-B944-BA13-C22FB7E260DF}" destId="{FE55C669-7542-C942-A959-33168140380A}" srcOrd="2" destOrd="0" presId="urn:microsoft.com/office/officeart/2005/8/layout/hProcess11"/>
    <dgm:cxn modelId="{9575F20D-E958-0641-9299-824013D62F5E}" type="presParOf" srcId="{27243974-608A-264B-9308-82D96649A035}" destId="{4DC545A3-4F61-7F41-950B-EE6FC34D9F73}" srcOrd="1" destOrd="0" presId="urn:microsoft.com/office/officeart/2005/8/layout/hProcess11"/>
    <dgm:cxn modelId="{EE22CD58-DCEB-F845-8CBB-95787AF106C1}" type="presParOf" srcId="{27243974-608A-264B-9308-82D96649A035}" destId="{A0C1CEB1-430B-BB47-82DF-C7D20FDB93BD}" srcOrd="2" destOrd="0" presId="urn:microsoft.com/office/officeart/2005/8/layout/hProcess11"/>
    <dgm:cxn modelId="{A5722D65-29BD-9947-A7C1-5F88092FDADE}" type="presParOf" srcId="{A0C1CEB1-430B-BB47-82DF-C7D20FDB93BD}" destId="{1E69FFD9-9309-3A40-A7E2-19D159CB379D}" srcOrd="0" destOrd="0" presId="urn:microsoft.com/office/officeart/2005/8/layout/hProcess11"/>
    <dgm:cxn modelId="{44D4216C-B63C-FC48-A415-BCFE8713743E}" type="presParOf" srcId="{A0C1CEB1-430B-BB47-82DF-C7D20FDB93BD}" destId="{DD3C57E2-BA7D-E740-8DD0-56BA1D4FA161}" srcOrd="1" destOrd="0" presId="urn:microsoft.com/office/officeart/2005/8/layout/hProcess11"/>
    <dgm:cxn modelId="{12609966-4524-7448-A1CA-509CC2AF0E8F}" type="presParOf" srcId="{A0C1CEB1-430B-BB47-82DF-C7D20FDB93BD}" destId="{FCA49866-635E-744E-AC62-7DB553239404}" srcOrd="2" destOrd="0" presId="urn:microsoft.com/office/officeart/2005/8/layout/hProcess11"/>
    <dgm:cxn modelId="{AC8CBBDC-91B3-BB4B-A491-0F63BE754856}" type="presParOf" srcId="{27243974-608A-264B-9308-82D96649A035}" destId="{99A8BE06-1D0B-9E47-9CF8-4BC848BE9B07}" srcOrd="3" destOrd="0" presId="urn:microsoft.com/office/officeart/2005/8/layout/hProcess11"/>
    <dgm:cxn modelId="{C68E7FB0-BAB7-7C4D-B660-0926F15B9357}" type="presParOf" srcId="{27243974-608A-264B-9308-82D96649A035}" destId="{7F854796-BD78-8F46-85A8-17EDF0DDB57A}" srcOrd="4" destOrd="0" presId="urn:microsoft.com/office/officeart/2005/8/layout/hProcess11"/>
    <dgm:cxn modelId="{9B0B34A8-348D-5E41-8296-2369D71C6C26}" type="presParOf" srcId="{7F854796-BD78-8F46-85A8-17EDF0DDB57A}" destId="{ABDA5A12-494E-ED46-B701-81D8884AB1ED}" srcOrd="0" destOrd="0" presId="urn:microsoft.com/office/officeart/2005/8/layout/hProcess11"/>
    <dgm:cxn modelId="{383D4BA7-578D-C24E-854C-8D8DC1BB196B}" type="presParOf" srcId="{7F854796-BD78-8F46-85A8-17EDF0DDB57A}" destId="{3FE8FB67-9E14-FF46-B1FA-1F5FB1EB5FF0}" srcOrd="1" destOrd="0" presId="urn:microsoft.com/office/officeart/2005/8/layout/hProcess11"/>
    <dgm:cxn modelId="{ADE1FA4C-65CF-7144-82C3-4DE72A7CF034}" type="presParOf" srcId="{7F854796-BD78-8F46-85A8-17EDF0DDB57A}" destId="{E0AB6510-453C-564B-B1DD-2BC28BB2EA7F}" srcOrd="2" destOrd="0" presId="urn:microsoft.com/office/officeart/2005/8/layout/hProcess11"/>
    <dgm:cxn modelId="{84864C72-0696-5F46-B9F3-60569DD1FE2F}" type="presParOf" srcId="{27243974-608A-264B-9308-82D96649A035}" destId="{64A6DEB7-0F3F-CE43-8E91-766437032788}" srcOrd="5" destOrd="0" presId="urn:microsoft.com/office/officeart/2005/8/layout/hProcess11"/>
    <dgm:cxn modelId="{734043A0-76C6-5D48-BB8F-BD7E1BA220A9}" type="presParOf" srcId="{27243974-608A-264B-9308-82D96649A035}" destId="{C8291D66-481E-DF49-B6AF-8DAB88BEDB61}" srcOrd="6" destOrd="0" presId="urn:microsoft.com/office/officeart/2005/8/layout/hProcess11"/>
    <dgm:cxn modelId="{246EF4CC-1461-3F45-BD3F-C8786764BCF3}" type="presParOf" srcId="{C8291D66-481E-DF49-B6AF-8DAB88BEDB61}" destId="{B23E28C0-4D0D-4441-856F-DED2BAEB5244}" srcOrd="0" destOrd="0" presId="urn:microsoft.com/office/officeart/2005/8/layout/hProcess11"/>
    <dgm:cxn modelId="{BE296F68-5B7F-B44F-854B-8DDA1C3C8863}" type="presParOf" srcId="{C8291D66-481E-DF49-B6AF-8DAB88BEDB61}" destId="{4F6C2723-5B89-A04C-99EE-6480E47E6E1A}" srcOrd="1" destOrd="0" presId="urn:microsoft.com/office/officeart/2005/8/layout/hProcess11"/>
    <dgm:cxn modelId="{2182FBD4-9C75-294F-9C43-ABA4BA173B71}" type="presParOf" srcId="{C8291D66-481E-DF49-B6AF-8DAB88BEDB61}" destId="{CB922E36-63CA-B342-811D-BD0E25B4D92C}" srcOrd="2" destOrd="0" presId="urn:microsoft.com/office/officeart/2005/8/layout/hProcess11"/>
    <dgm:cxn modelId="{9EA2FD74-0C94-DF47-9F38-B2EA8A1331A3}" type="presParOf" srcId="{27243974-608A-264B-9308-82D96649A035}" destId="{8E68AF95-A00E-6147-8F14-AA2C8659CC90}" srcOrd="7" destOrd="0" presId="urn:microsoft.com/office/officeart/2005/8/layout/hProcess11"/>
    <dgm:cxn modelId="{87D7ECC6-A1A4-B040-B03F-70B10DFD21BE}" type="presParOf" srcId="{27243974-608A-264B-9308-82D96649A035}" destId="{D15E77FA-886D-7549-84E8-CDA7E13CD341}" srcOrd="8" destOrd="0" presId="urn:microsoft.com/office/officeart/2005/8/layout/hProcess11"/>
    <dgm:cxn modelId="{550B1DC1-C5CA-2344-BE56-3BF90D872AEA}" type="presParOf" srcId="{D15E77FA-886D-7549-84E8-CDA7E13CD341}" destId="{124AD124-A563-1548-9090-FF20E1B2F9EA}" srcOrd="0" destOrd="0" presId="urn:microsoft.com/office/officeart/2005/8/layout/hProcess11"/>
    <dgm:cxn modelId="{9FA225DC-43AD-224B-B649-BF6F439FDF40}" type="presParOf" srcId="{D15E77FA-886D-7549-84E8-CDA7E13CD341}" destId="{62560137-4C37-334B-B9F5-88A538CBE7D6}" srcOrd="1" destOrd="0" presId="urn:microsoft.com/office/officeart/2005/8/layout/hProcess11"/>
    <dgm:cxn modelId="{B36AD5B1-4856-1F4B-B404-B9AFED2D830E}" type="presParOf" srcId="{D15E77FA-886D-7549-84E8-CDA7E13CD341}" destId="{7C240C2A-38EF-E743-A295-949147DE6A8E}" srcOrd="2" destOrd="0" presId="urn:microsoft.com/office/officeart/2005/8/layout/hProcess11"/>
    <dgm:cxn modelId="{E6F66B63-C16F-AE46-9244-2BA06E0389B9}" type="presParOf" srcId="{27243974-608A-264B-9308-82D96649A035}" destId="{7ED4F33A-D02E-9E4C-BCE5-782ED7100888}" srcOrd="9" destOrd="0" presId="urn:microsoft.com/office/officeart/2005/8/layout/hProcess11"/>
    <dgm:cxn modelId="{7CE7F2A9-8C94-6945-8E0C-94A85EEC4670}" type="presParOf" srcId="{27243974-608A-264B-9308-82D96649A035}" destId="{ABC33567-D8E9-D844-9089-3FFE9CA93D0B}" srcOrd="10" destOrd="0" presId="urn:microsoft.com/office/officeart/2005/8/layout/hProcess11"/>
    <dgm:cxn modelId="{5F74F35C-CD90-2946-8DDF-C457BD29BC90}" type="presParOf" srcId="{ABC33567-D8E9-D844-9089-3FFE9CA93D0B}" destId="{10A6A79E-C64B-F44C-AA95-AC0B1D972A1C}" srcOrd="0" destOrd="0" presId="urn:microsoft.com/office/officeart/2005/8/layout/hProcess11"/>
    <dgm:cxn modelId="{6F8C69E5-8822-114E-96B9-56B35E377F18}" type="presParOf" srcId="{ABC33567-D8E9-D844-9089-3FFE9CA93D0B}" destId="{BE38566E-9CB8-3242-8C6C-07969F80AEE6}" srcOrd="1" destOrd="0" presId="urn:microsoft.com/office/officeart/2005/8/layout/hProcess11"/>
    <dgm:cxn modelId="{9A547D15-6E00-154F-BCE0-65BE94CBF92A}" type="presParOf" srcId="{ABC33567-D8E9-D844-9089-3FFE9CA93D0B}" destId="{483612E4-3B06-6E47-9463-1130928F35BD}" srcOrd="2" destOrd="0" presId="urn:microsoft.com/office/officeart/2005/8/layout/hProcess11"/>
    <dgm:cxn modelId="{314F6E3A-6338-CA44-B76F-4D854B84BC53}" type="presParOf" srcId="{27243974-608A-264B-9308-82D96649A035}" destId="{D376AD90-7878-0A4F-A8A2-70D767AAD4AE}" srcOrd="11" destOrd="0" presId="urn:microsoft.com/office/officeart/2005/8/layout/hProcess11"/>
    <dgm:cxn modelId="{F9A2E5E6-5AD2-8E49-AB97-AACBC84F6999}" type="presParOf" srcId="{27243974-608A-264B-9308-82D96649A035}" destId="{A56C1D80-0950-F848-B693-CF57C3762D31}" srcOrd="12" destOrd="0" presId="urn:microsoft.com/office/officeart/2005/8/layout/hProcess11"/>
    <dgm:cxn modelId="{00F87C1E-4C8E-BE42-B921-C38A286F567B}" type="presParOf" srcId="{A56C1D80-0950-F848-B693-CF57C3762D31}" destId="{37AB5CA1-E78A-9F4D-B279-79A2E3AE9BB7}" srcOrd="0" destOrd="0" presId="urn:microsoft.com/office/officeart/2005/8/layout/hProcess11"/>
    <dgm:cxn modelId="{1AC5BA84-704C-4D4A-A047-18737F738E34}" type="presParOf" srcId="{A56C1D80-0950-F848-B693-CF57C3762D31}" destId="{87AD43D9-3DBC-714C-97F3-DBE7B5C6C4E7}" srcOrd="1" destOrd="0" presId="urn:microsoft.com/office/officeart/2005/8/layout/hProcess11"/>
    <dgm:cxn modelId="{350C0864-681E-C248-BF64-90EAFCA68602}" type="presParOf" srcId="{A56C1D80-0950-F848-B693-CF57C3762D31}" destId="{E6A43EDD-F59D-B548-B851-B05197C89FC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CA716-FE06-FB4C-AA95-84440AB1C9AD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09FD5C-AAD2-7A4D-A078-64D9E77569BF}">
      <dsp:nvSpPr>
        <dsp:cNvPr id="0" name=""/>
        <dsp:cNvSpPr/>
      </dsp:nvSpPr>
      <dsp:spPr>
        <a:xfrm>
          <a:off x="808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29.08.2003: </a:t>
          </a:r>
          <a:r>
            <a:rPr lang="en-US" sz="1500" b="1" kern="1200" dirty="0" err="1"/>
            <a:t>Ankündigung</a:t>
          </a:r>
          <a:r>
            <a:rPr lang="en-US" sz="1500" b="1" kern="1200" dirty="0"/>
            <a:t> in Blogpost</a:t>
          </a:r>
        </a:p>
      </dsp:txBody>
      <dsp:txXfrm>
        <a:off x="808" y="0"/>
        <a:ext cx="1296222" cy="1740535"/>
      </dsp:txXfrm>
    </dsp:sp>
    <dsp:sp modelId="{47B886DC-6437-E540-8E13-C301CD6FE432}">
      <dsp:nvSpPr>
        <dsp:cNvPr id="0" name=""/>
        <dsp:cNvSpPr/>
      </dsp:nvSpPr>
      <dsp:spPr>
        <a:xfrm>
          <a:off x="431352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E69FFD9-9309-3A40-A7E2-19D159CB379D}">
      <dsp:nvSpPr>
        <dsp:cNvPr id="0" name=""/>
        <dsp:cNvSpPr/>
      </dsp:nvSpPr>
      <dsp:spPr>
        <a:xfrm>
          <a:off x="1361842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16.03.2004: </a:t>
          </a:r>
          <a:r>
            <a:rPr lang="en-US" sz="1500" b="1" kern="1200" dirty="0"/>
            <a:t>JSR 241</a:t>
          </a:r>
        </a:p>
      </dsp:txBody>
      <dsp:txXfrm>
        <a:off x="1361842" y="2610802"/>
        <a:ext cx="1296222" cy="1740535"/>
      </dsp:txXfrm>
    </dsp:sp>
    <dsp:sp modelId="{DD3C57E2-BA7D-E740-8DD0-56BA1D4FA161}">
      <dsp:nvSpPr>
        <dsp:cNvPr id="0" name=""/>
        <dsp:cNvSpPr/>
      </dsp:nvSpPr>
      <dsp:spPr>
        <a:xfrm>
          <a:off x="1792386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DA5A12-494E-ED46-B701-81D8884AB1ED}">
      <dsp:nvSpPr>
        <dsp:cNvPr id="0" name=""/>
        <dsp:cNvSpPr/>
      </dsp:nvSpPr>
      <dsp:spPr>
        <a:xfrm>
          <a:off x="2722875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02.01.2007: </a:t>
          </a:r>
          <a:r>
            <a:rPr lang="en-US" sz="1500" b="1" kern="1200" dirty="0"/>
            <a:t>v1.0</a:t>
          </a:r>
        </a:p>
      </dsp:txBody>
      <dsp:txXfrm>
        <a:off x="2722875" y="0"/>
        <a:ext cx="1296222" cy="1740535"/>
      </dsp:txXfrm>
    </dsp:sp>
    <dsp:sp modelId="{3FE8FB67-9E14-FF46-B1FA-1F5FB1EB5FF0}">
      <dsp:nvSpPr>
        <dsp:cNvPr id="0" name=""/>
        <dsp:cNvSpPr/>
      </dsp:nvSpPr>
      <dsp:spPr>
        <a:xfrm>
          <a:off x="3153419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3E28C0-4D0D-4441-856F-DED2BAEB5244}">
      <dsp:nvSpPr>
        <dsp:cNvPr id="0" name=""/>
        <dsp:cNvSpPr/>
      </dsp:nvSpPr>
      <dsp:spPr>
        <a:xfrm>
          <a:off x="4083908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02.07.2012: </a:t>
          </a:r>
          <a:r>
            <a:rPr lang="en-US" sz="1500" b="1" kern="1200" dirty="0"/>
            <a:t>v2.0</a:t>
          </a:r>
        </a:p>
      </dsp:txBody>
      <dsp:txXfrm>
        <a:off x="4083908" y="2610802"/>
        <a:ext cx="1296222" cy="1740535"/>
      </dsp:txXfrm>
    </dsp:sp>
    <dsp:sp modelId="{4F6C2723-5B89-A04C-99EE-6480E47E6E1A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4AD124-A563-1548-9090-FF20E1B2F9EA}">
      <dsp:nvSpPr>
        <dsp:cNvPr id="0" name=""/>
        <dsp:cNvSpPr/>
      </dsp:nvSpPr>
      <dsp:spPr>
        <a:xfrm>
          <a:off x="5444942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18.11.2015: </a:t>
          </a:r>
          <a:r>
            <a:rPr lang="en-US" sz="1500" b="1" kern="1200" dirty="0"/>
            <a:t>Apache Foundation</a:t>
          </a:r>
        </a:p>
      </dsp:txBody>
      <dsp:txXfrm>
        <a:off x="5444942" y="0"/>
        <a:ext cx="1296222" cy="1740535"/>
      </dsp:txXfrm>
    </dsp:sp>
    <dsp:sp modelId="{62560137-4C37-334B-B9F5-88A538CBE7D6}">
      <dsp:nvSpPr>
        <dsp:cNvPr id="0" name=""/>
        <dsp:cNvSpPr/>
      </dsp:nvSpPr>
      <dsp:spPr>
        <a:xfrm>
          <a:off x="5875486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0A6A79E-C64B-F44C-AA95-AC0B1D972A1C}">
      <dsp:nvSpPr>
        <dsp:cNvPr id="0" name=""/>
        <dsp:cNvSpPr/>
      </dsp:nvSpPr>
      <dsp:spPr>
        <a:xfrm>
          <a:off x="6805975" y="2610802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24.12.2018: </a:t>
          </a:r>
          <a:r>
            <a:rPr lang="en-US" sz="1500" b="1" kern="1200" dirty="0"/>
            <a:t>v2.5.5</a:t>
          </a:r>
        </a:p>
      </dsp:txBody>
      <dsp:txXfrm>
        <a:off x="6805975" y="2610802"/>
        <a:ext cx="1296222" cy="1740535"/>
      </dsp:txXfrm>
    </dsp:sp>
    <dsp:sp modelId="{BE38566E-9CB8-3242-8C6C-07969F80AEE6}">
      <dsp:nvSpPr>
        <dsp:cNvPr id="0" name=""/>
        <dsp:cNvSpPr/>
      </dsp:nvSpPr>
      <dsp:spPr>
        <a:xfrm>
          <a:off x="7236519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7AB5CA1-E78A-9F4D-B279-79A2E3AE9BB7}">
      <dsp:nvSpPr>
        <dsp:cNvPr id="0" name=""/>
        <dsp:cNvSpPr/>
      </dsp:nvSpPr>
      <dsp:spPr>
        <a:xfrm>
          <a:off x="8167009" y="0"/>
          <a:ext cx="1296222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Zukunft</a:t>
          </a:r>
          <a:r>
            <a:rPr lang="en-US" sz="1500" kern="1200" dirty="0"/>
            <a:t>: </a:t>
          </a:r>
          <a:r>
            <a:rPr lang="en-US" sz="1500" b="1" kern="1200" dirty="0"/>
            <a:t>v3.0</a:t>
          </a:r>
        </a:p>
      </dsp:txBody>
      <dsp:txXfrm>
        <a:off x="8167009" y="0"/>
        <a:ext cx="1296222" cy="1740535"/>
      </dsp:txXfrm>
    </dsp:sp>
    <dsp:sp modelId="{87AD43D9-3DBC-714C-97F3-DBE7B5C6C4E7}">
      <dsp:nvSpPr>
        <dsp:cNvPr id="0" name=""/>
        <dsp:cNvSpPr/>
      </dsp:nvSpPr>
      <dsp:spPr>
        <a:xfrm>
          <a:off x="8597553" y="1958102"/>
          <a:ext cx="435133" cy="4351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B980C-DDF8-354C-BD76-1BF858F3AB3A}" type="datetimeFigureOut">
              <a:rPr lang="de-DE" smtClean="0"/>
              <a:t>27.01.19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E3E73-99BB-D544-905D-6FEBB200FB1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450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Println</a:t>
            </a:r>
            <a:r>
              <a:rPr lang="de-DE" dirty="0"/>
              <a:t> „</a:t>
            </a:r>
            <a:r>
              <a:rPr lang="de-DE" dirty="0" err="1"/>
              <a:t>Hello</a:t>
            </a:r>
            <a:r>
              <a:rPr lang="de-DE" dirty="0"/>
              <a:t> World“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714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Getter/Setter (implizit von Feld)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38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Zuweisung (ruft Setter auf)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4084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Konstruktor mit benannten Argumenten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8911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Println</a:t>
            </a:r>
            <a:r>
              <a:rPr lang="de-DE" dirty="0"/>
              <a:t> Shortcut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20073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String-Interpolation mit </a:t>
            </a:r>
            <a:r>
              <a:rPr lang="de-DE" dirty="0" err="1"/>
              <a:t>GString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024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Def</a:t>
            </a:r>
            <a:r>
              <a:rPr lang="de-DE" dirty="0"/>
              <a:t> statt expliziter Typ (</a:t>
            </a:r>
            <a:r>
              <a:rPr lang="de-DE" dirty="0" err="1"/>
              <a:t>Object</a:t>
            </a:r>
            <a:r>
              <a:rPr lang="de-DE" dirty="0"/>
              <a:t>)</a:t>
            </a:r>
          </a:p>
          <a:p>
            <a:r>
              <a:rPr lang="de-DE" dirty="0"/>
              <a:t>Bei Klasse Typen behalten </a:t>
            </a:r>
            <a:r>
              <a:rPr lang="de-DE" dirty="0">
                <a:sym typeface="Wingdings" pitchFamily="2" charset="2"/>
              </a:rPr>
              <a:t> IDE-Unterstützung, Typsicherheit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9763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Formattiert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4831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[-1], [Range] aus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30144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Verschachtelung erlaubt Objektnotation wie JavaScript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57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Funktional</a:t>
            </a:r>
          </a:p>
          <a:p>
            <a:r>
              <a:rPr lang="de-DE" dirty="0"/>
              <a:t>Dynamisch</a:t>
            </a:r>
          </a:p>
          <a:p>
            <a:endParaRPr lang="de-DE" dirty="0"/>
          </a:p>
          <a:p>
            <a:r>
              <a:rPr lang="de-DE" dirty="0"/>
              <a:t>Funktionen als Objekt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031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@4: geeignet für Domain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Languages</a:t>
            </a:r>
            <a:r>
              <a:rPr lang="de-DE" dirty="0"/>
              <a:t> DSLs</a:t>
            </a:r>
          </a:p>
          <a:p>
            <a:r>
              <a:rPr lang="de-DE" dirty="0"/>
              <a:t>@5: </a:t>
            </a:r>
            <a:r>
              <a:rPr lang="de-DE" dirty="0" err="1"/>
              <a:t>Jruby</a:t>
            </a:r>
            <a:r>
              <a:rPr lang="de-DE" dirty="0"/>
              <a:t>, </a:t>
            </a:r>
            <a:r>
              <a:rPr lang="de-DE" dirty="0" err="1"/>
              <a:t>Jython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73595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Anweisungsebene</a:t>
            </a:r>
          </a:p>
          <a:p>
            <a:r>
              <a:rPr lang="de-DE" dirty="0"/>
              <a:t>Natürliche Sprache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2888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Text Setter</a:t>
            </a:r>
          </a:p>
          <a:p>
            <a:r>
              <a:rPr lang="de-DE" dirty="0"/>
              <a:t>Erweiterung bestehender Klassen (File, String, List (</a:t>
            </a:r>
            <a:r>
              <a:rPr lang="de-DE" dirty="0" err="1"/>
              <a:t>Closures</a:t>
            </a:r>
            <a:r>
              <a:rPr lang="de-DE" dirty="0"/>
              <a:t> Folie))</a:t>
            </a:r>
          </a:p>
          <a:p>
            <a:r>
              <a:rPr lang="de-DE" dirty="0" err="1"/>
              <a:t>Slashy</a:t>
            </a:r>
            <a:r>
              <a:rPr lang="de-DE" dirty="0"/>
              <a:t>-String --&gt; Regulärer Ausdruck</a:t>
            </a:r>
          </a:p>
          <a:p>
            <a:r>
              <a:rPr lang="de-DE" dirty="0"/>
              <a:t>Operatorüberladung</a:t>
            </a:r>
          </a:p>
          <a:p>
            <a:r>
              <a:rPr lang="de-DE" dirty="0"/>
              <a:t>JDK + Groovy = GDK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70894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Hauptsächlich die nachfolgenden Frameworks</a:t>
            </a:r>
          </a:p>
          <a:p>
            <a:r>
              <a:rPr lang="de-DE" dirty="0"/>
              <a:t>Europäisches Patentamt: Datenflussprogrammiersprache mit Groovy DSLs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443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r>
              <a:rPr lang="de-DE" dirty="0"/>
              <a:t>: </a:t>
            </a:r>
            <a:r>
              <a:rPr lang="de-DE" dirty="0" err="1"/>
              <a:t>Dependencies</a:t>
            </a:r>
            <a:r>
              <a:rPr lang="de-DE" dirty="0"/>
              <a:t>, </a:t>
            </a:r>
            <a:r>
              <a:rPr lang="de-DE" dirty="0" err="1"/>
              <a:t>Build</a:t>
            </a:r>
            <a:r>
              <a:rPr lang="de-DE" dirty="0"/>
              <a:t>, </a:t>
            </a:r>
            <a:r>
              <a:rPr lang="de-DE" dirty="0" err="1"/>
              <a:t>Deploy</a:t>
            </a:r>
            <a:r>
              <a:rPr lang="de-DE" dirty="0"/>
              <a:t>, Tasksystem</a:t>
            </a:r>
          </a:p>
          <a:p>
            <a:r>
              <a:rPr lang="de-DE" dirty="0" err="1"/>
              <a:t>Grails</a:t>
            </a:r>
            <a:r>
              <a:rPr lang="de-DE" dirty="0"/>
              <a:t>: Backend, Ruby on </a:t>
            </a:r>
            <a:r>
              <a:rPr lang="de-DE" dirty="0" err="1"/>
              <a:t>Rails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Groovy on </a:t>
            </a:r>
            <a:r>
              <a:rPr lang="de-DE" dirty="0" err="1">
                <a:sym typeface="Wingdings" pitchFamily="2" charset="2"/>
              </a:rPr>
              <a:t>Grails</a:t>
            </a:r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Griffon: Desktop-Frameworks kombinieren (AWT, Swing, </a:t>
            </a:r>
            <a:r>
              <a:rPr lang="de-DE" dirty="0" err="1">
                <a:sym typeface="Wingdings" pitchFamily="2" charset="2"/>
              </a:rPr>
              <a:t>JavaFX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2472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Deklarativ</a:t>
            </a:r>
          </a:p>
          <a:p>
            <a:r>
              <a:rPr lang="de-DE" dirty="0"/>
              <a:t>Methodenaufrufe mit </a:t>
            </a:r>
            <a:r>
              <a:rPr lang="de-DE" dirty="0" err="1"/>
              <a:t>Closures</a:t>
            </a:r>
            <a:endParaRPr lang="de-DE" dirty="0"/>
          </a:p>
          <a:p>
            <a:r>
              <a:rPr lang="de-DE" dirty="0" err="1"/>
              <a:t>sourceCompatibility</a:t>
            </a:r>
            <a:r>
              <a:rPr lang="de-DE" dirty="0"/>
              <a:t> Property Setter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918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Deklarativ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2317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@Langsam: </a:t>
            </a:r>
            <a:r>
              <a:rPr lang="de-DE" dirty="0" err="1"/>
              <a:t>Hello</a:t>
            </a:r>
            <a:r>
              <a:rPr lang="de-DE" dirty="0"/>
              <a:t> World Skript 1.4s, </a:t>
            </a:r>
            <a:r>
              <a:rPr lang="de-DE" dirty="0" err="1"/>
              <a:t>Bash</a:t>
            </a:r>
            <a:r>
              <a:rPr lang="de-DE" dirty="0"/>
              <a:t> 12ms; JVM-Sprache, Kompilierung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460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@4: Skripte, Shell, Compiler</a:t>
            </a:r>
          </a:p>
          <a:p>
            <a:r>
              <a:rPr lang="de-DE" dirty="0"/>
              <a:t>@5: Quasi-Übermenge, gültiges Java-Programm auch gültiges Groovy, flache Lernkurve</a:t>
            </a:r>
          </a:p>
          <a:p>
            <a:r>
              <a:rPr lang="de-DE" dirty="0"/>
              <a:t>@6: Python: Listen-Indizierung, Ruby: </a:t>
            </a:r>
            <a:r>
              <a:rPr lang="de-DE" dirty="0" err="1"/>
              <a:t>Closures</a:t>
            </a:r>
            <a:r>
              <a:rPr lang="de-DE" dirty="0"/>
              <a:t>, Metaprogrammierung, Perl: String </a:t>
            </a:r>
            <a:r>
              <a:rPr lang="de-DE" dirty="0" err="1"/>
              <a:t>Matching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015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@1: James </a:t>
            </a:r>
            <a:r>
              <a:rPr lang="de-DE" dirty="0" err="1"/>
              <a:t>Strachan</a:t>
            </a:r>
            <a:endParaRPr lang="de-DE" dirty="0"/>
          </a:p>
          <a:p>
            <a:r>
              <a:rPr lang="de-DE" dirty="0"/>
              <a:t>@2: Standardisierung, abgelehnt</a:t>
            </a:r>
          </a:p>
          <a:p>
            <a:r>
              <a:rPr lang="de-DE" dirty="0"/>
              <a:t>@3: ein Jahr vorher James </a:t>
            </a:r>
            <a:r>
              <a:rPr lang="de-DE" dirty="0" err="1"/>
              <a:t>Strachan</a:t>
            </a:r>
            <a:r>
              <a:rPr lang="de-DE" dirty="0"/>
              <a:t> Projekt verlassen</a:t>
            </a:r>
          </a:p>
          <a:p>
            <a:r>
              <a:rPr lang="de-DE" dirty="0"/>
              <a:t>@4: Statische Typüberprüfung und Kompilierung@6: aktuelle Version</a:t>
            </a:r>
          </a:p>
          <a:p>
            <a:r>
              <a:rPr lang="de-DE" dirty="0"/>
              <a:t>@7: Neuer Parser, unterstützt mehr Java-Konstrukte (Lambda, Try-</a:t>
            </a:r>
            <a:r>
              <a:rPr lang="de-DE" dirty="0" err="1"/>
              <a:t>with</a:t>
            </a:r>
            <a:r>
              <a:rPr lang="de-DE" dirty="0"/>
              <a:t>-</a:t>
            </a:r>
            <a:r>
              <a:rPr lang="de-DE" dirty="0" err="1"/>
              <a:t>resource</a:t>
            </a:r>
            <a:r>
              <a:rPr lang="de-DE" dirty="0"/>
              <a:t>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772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Java bis auf </a:t>
            </a:r>
            <a:r>
              <a:rPr lang="de-DE" dirty="0" err="1"/>
              <a:t>main</a:t>
            </a:r>
            <a:endParaRPr lang="de-DE" dirty="0"/>
          </a:p>
          <a:p>
            <a:r>
              <a:rPr lang="de-DE" dirty="0"/>
              <a:t>Objektorientiert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38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Semikolons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769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Klammern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868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public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33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</a:t>
            </a:r>
            <a:r>
              <a:rPr lang="de-DE" dirty="0" err="1"/>
              <a:t>return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E3E73-99BB-D544-905D-6FEBB200FB1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005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0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660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2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30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78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30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5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05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08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Clashsoft/Seminar-Groovy" TargetMode="Externa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griffon-framework.org/" TargetMode="External"/><Relationship Id="rId3" Type="http://schemas.openxmlformats.org/officeDocument/2006/relationships/hyperlink" Target="https://twitter.com/jstrachan?lang=de" TargetMode="External"/><Relationship Id="rId7" Type="http://schemas.openxmlformats.org/officeDocument/2006/relationships/hyperlink" Target="https://gradle.org/" TargetMode="External"/><Relationship Id="rId2" Type="http://schemas.openxmlformats.org/officeDocument/2006/relationships/hyperlink" Target="https://commons.wikimedia.org/wiki/File:Groovy-logo.sv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rails.org/" TargetMode="External"/><Relationship Id="rId5" Type="http://schemas.openxmlformats.org/officeDocument/2006/relationships/hyperlink" Target="http://groovy-lang.org/" TargetMode="External"/><Relationship Id="rId4" Type="http://schemas.openxmlformats.org/officeDocument/2006/relationships/hyperlink" Target="https://www.apache.org/foundation/press/ki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.tiff"/><Relationship Id="rId4" Type="http://schemas.openxmlformats.org/officeDocument/2006/relationships/diagramLayout" Target="../diagrams/layout1.xml"/><Relationship Id="rId9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E052-CC9C-1E42-865F-A24953B2E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923330"/>
          </a:xfrm>
        </p:spPr>
        <p:txBody>
          <a:bodyPr>
            <a:spAutoFit/>
          </a:bodyPr>
          <a:lstStyle/>
          <a:p>
            <a:r>
              <a:rPr lang="de-DE" dirty="0"/>
              <a:t>Groovy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2B824-E843-9645-BCE7-F71031520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2330"/>
            <a:ext cx="9144000" cy="1217769"/>
          </a:xfrm>
        </p:spPr>
        <p:txBody>
          <a:bodyPr>
            <a:spAutoFit/>
          </a:bodyPr>
          <a:lstStyle/>
          <a:p>
            <a:r>
              <a:rPr lang="de-DE" dirty="0"/>
              <a:t>Adrian Kunz</a:t>
            </a:r>
          </a:p>
          <a:p>
            <a:r>
              <a:rPr lang="de-DE" dirty="0"/>
              <a:t>Seminar Skriptsprachen</a:t>
            </a:r>
            <a:br>
              <a:rPr lang="de-DE" dirty="0"/>
            </a:br>
            <a:r>
              <a:rPr lang="de-DE" dirty="0"/>
              <a:t>Wintersemester 2018/19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FAF19C-A415-8F48-B76C-FC94198D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803" y="1041399"/>
            <a:ext cx="4820393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3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35"/>
    </mc:Choice>
    <mc:Fallback xmlns="">
      <p:transition spd="slow" advTm="6153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829F-6A30-BD46-A0DF-964D38DB1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();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7657E-7E09-824F-AF13-BE794DA8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8B02F-2643-F54F-847A-A5836E43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80528-0B72-DB4D-A6AE-DC8E8234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01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9"/>
    </mc:Choice>
    <mc:Fallback xmlns="">
      <p:transition spd="slow" advTm="4182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82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1"/>
    </mc:Choice>
    <mc:Fallback xmlns="">
      <p:transition spd="slow" advTm="632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09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2"/>
    </mc:Choice>
    <mc:Fallback xmlns="">
      <p:transition spd="slow" advTm="1906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return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0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7"/>
    </mc:Choice>
    <mc:Fallback xmlns="">
      <p:transition spd="slow" advTm="312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private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8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"/>
    </mc:Choice>
    <mc:Fallback xmlns="">
      <p:transition spd="slow" advTm="478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greeter.setName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de-DE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14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89"/>
    </mc:Choice>
    <mc:Fallback xmlns="">
      <p:transition spd="slow" advTm="2008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</a:t>
            </a:r>
            <a:r>
              <a:rPr lang="en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9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73"/>
    </mc:Choice>
    <mc:Fallback xmlns="">
      <p:transition spd="slow" advTm="12273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</a:t>
            </a:r>
            <a:r>
              <a:rPr lang="en" sz="1800" i="1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out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48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76"/>
    </mc:Choice>
    <mc:Fallback xmlns="">
      <p:transition spd="slow" advTm="1597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", I am "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+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0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0"/>
    </mc:Choice>
    <mc:Fallback xmlns="">
      <p:transition spd="slow" advTm="7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65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67"/>
    </mc:Choice>
    <mc:Fallback xmlns="">
      <p:transition spd="slow" advTm="2116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41AB-EE5C-1741-9A36-2231E6FD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3730-F7F0-F14B-A162-A6CB5DF0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CFC79-BD66-E640-8615-CCE8371F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9260-8E54-7041-92DA-FE4FEA4C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6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3"/>
    </mc:Choice>
    <mc:Fallback xmlns="">
      <p:transition spd="slow" advTm="848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 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 = </a:t>
            </a:r>
            <a:r>
              <a:rPr lang="en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Greeter(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    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en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54"/>
    </mc:Choice>
    <mc:Fallback xmlns="">
      <p:transition spd="slow" advTm="57254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D0CD2-3B93-9C4D-A78A-E1C9D1240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String 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(String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I am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${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this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!"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18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18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"Groovy"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greeter.greeting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"World"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==&gt; Hello World, I am Groovy!</a:t>
            </a:r>
            <a:endParaRPr lang="de-DE" sz="18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722AD-0BCA-5C4F-9BD4-31D9C24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8A59-AA21-0345-9957-3A7B0FD8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96F2-43C4-FB45-AB01-801127A7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02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4"/>
    </mc:Choice>
    <mc:Fallback xmlns="">
      <p:transition spd="slow" advTm="13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02D5-2F12-644F-9103-EDC8130A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Listen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A3B5-9485-DA40-A0A6-CCA9806622C7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de-DE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de-DE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endParaRPr lang="de-DE" dirty="0">
              <a:solidFill>
                <a:srgbClr val="808080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list.add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&lt;&lt;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endParaRPr lang="de-DE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[-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..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[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722A4-F386-C04C-B8A5-ABCC04D5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5E7C9-A95C-A84B-8E3E-5BC068317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9010-2FAF-CD44-BFD1-9E462CAE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33953E5-C91F-8D40-B611-434D711824A0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0170"/>
              <a:gd name="adj2" fmla="val -5000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List&lt;Integer&gt;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&lt;&gt;(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Arrays.asList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))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25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7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0B2D0-C044-784C-831D-220B002E6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Maps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7BCD5-7042-4444-A838-CC17C1CA82D2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lnSpcReduction="10000"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= [ 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</a:t>
            </a:r>
            <a:r>
              <a:rPr lang="de-DE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</a:t>
            </a:r>
            <a:r>
              <a:rPr lang="de-DE" dirty="0" err="1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</a:p>
          <a:p>
            <a:pPr marL="0" indent="0">
              <a:buNone/>
            </a:pP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'c'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de-DE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foobar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] == 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map.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unknown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null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FA0A3-DDFF-A44F-BD2B-C0C04FD4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4553C-F098-D649-A7E6-B611B328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BFB8B-F719-7348-B831-90A79BD7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B9104E8D-074C-8247-8593-421DE26CA6CA}"/>
              </a:ext>
            </a:extLst>
          </p:cNvPr>
          <p:cNvSpPr/>
          <p:nvPr/>
        </p:nvSpPr>
        <p:spPr>
          <a:xfrm>
            <a:off x="6096000" y="2296886"/>
            <a:ext cx="5257800" cy="1132114"/>
          </a:xfrm>
          <a:prstGeom prst="wedgeRectCallout">
            <a:avLst>
              <a:gd name="adj1" fmla="val -62448"/>
              <a:gd name="adj2" fmla="val -50584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Map&lt;String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Integer&gt; map = 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LinkedHashMap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&lt;&gt;()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 err="1">
                <a:latin typeface="Fira Code" panose="020B0509050000020004" pitchFamily="49" charset="0"/>
                <a:ea typeface="Fira Code" panose="020B0509050000020004" pitchFamily="49" charset="0"/>
              </a:rPr>
              <a:t>map.put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"a"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;</a:t>
            </a:r>
            <a:br>
              <a:rPr lang="en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...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3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8" grpId="0" animBg="1"/>
      <p:bldP spid="8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F395-74FA-7740-8E57-6CE0575E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Closures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DC94-E9E7-8945-A74D-AF8B8CB2D3CA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90000" bIns="90000"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 = { a, b -&gt; a + b } </a:t>
            </a:r>
            <a:r>
              <a:rPr lang="en-US" dirty="0">
                <a:solidFill>
                  <a:srgbClr val="808080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// Closure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adder(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'b'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'ab'</a:t>
            </a:r>
            <a:endParaRPr lang="en-US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= { it 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  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list 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3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b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)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8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list.findAll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%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 == [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4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6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assert </a:t>
            </a:r>
            <a:r>
              <a:rPr lang="en-US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 { it **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 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}.inject(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0</a:t>
            </a:r>
            <a:r>
              <a:rPr lang="en-US" dirty="0">
                <a:latin typeface="Fira Code" panose="020B0509050000020004" pitchFamily="49" charset="0"/>
                <a:ea typeface="Fira Code" panose="020B0509050000020004" pitchFamily="49" charset="0"/>
              </a:rPr>
              <a:t>, adder) == </a:t>
            </a:r>
            <a:r>
              <a:rPr lang="en-US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91</a:t>
            </a:r>
            <a:endParaRPr lang="en-US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69C68-BDE0-6A4F-A6E8-228F39ACD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9DCAA-5504-CC48-B468-3D3C77D6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A12A3-7279-E741-A82B-788860D8F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273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210"/>
    </mc:Choice>
    <mc:Fallback xmlns="">
      <p:transition spd="slow" advTm="186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25878-38E7-E84E-B907-6C8C9E0BD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Natürliche Anweisungen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68156-7988-8E46-957F-77077B58B92B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 cake with sugar, eggs and flour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make(cake).with(sugar, eggs).and(flour)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 forward at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.km/h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move(forward).at(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.getKm().div(h))</a:t>
            </a:r>
          </a:p>
          <a:p>
            <a:pPr marL="0" indent="0">
              <a:buNone/>
            </a:pPr>
            <a:endParaRPr lang="en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 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 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is equal to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</a:p>
          <a:p>
            <a:pPr marL="0" indent="0">
              <a:buNone/>
            </a:pP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expect(</a:t>
            </a:r>
            <a:r>
              <a:rPr lang="en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that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+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5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).is(equal).to(</a:t>
            </a:r>
            <a:r>
              <a:rPr lang="en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10</a:t>
            </a:r>
            <a:r>
              <a:rPr lang="en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endParaRPr lang="de-DE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C7D5019-75FC-2D4B-9DAB-3CACE490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236BBE-2ED8-8445-AC32-4A91D71A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940F391-F82E-314D-A5B5-20CEC7087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42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17"/>
    </mc:Choice>
    <mc:Fallback xmlns="">
      <p:transition spd="slow" advTm="155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67270-0FBB-0A42-A188-D031F8A27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Dateiverarbeitung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BF2CE-B9DA-7940-A16A-228E5642F1BF}"/>
              </a:ext>
            </a:extLst>
          </p:cNvPr>
          <p:cNvSpPr>
            <a:spLocks noGrp="1"/>
          </p:cNvSpPr>
          <p:nvPr>
            <p:ph idx="1"/>
          </p:nvPr>
        </p:nvSpPr>
        <p:spPr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result = </a:t>
            </a: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File(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"all-</a:t>
            </a:r>
            <a:r>
              <a:rPr lang="en-US" sz="24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files.txt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result.</a:t>
            </a:r>
            <a:r>
              <a:rPr lang="en-US" sz="24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text</a:t>
            </a:r>
            <a:r>
              <a:rPr lang="en-US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''</a:t>
            </a:r>
            <a:endParaRPr lang="en-US" sz="2400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C7832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File(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'.'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).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eachFileMatch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(~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sz="2400" b="1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^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.</a:t>
            </a:r>
            <a:r>
              <a:rPr lang="en-US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*</a:t>
            </a:r>
            <a:r>
              <a:rPr lang="en-US" sz="2400" b="1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\.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groovy</a:t>
            </a:r>
            <a:r>
              <a:rPr lang="en-US" sz="2400" b="1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result &lt;&lt;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it.</a:t>
            </a:r>
            <a:r>
              <a:rPr lang="en-US" sz="24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\n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   </a:t>
            </a:r>
          </a:p>
          <a:p>
            <a:pPr marL="0" indent="0">
              <a:buNone/>
            </a:pPr>
            <a:endParaRPr lang="en-US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it.eachLine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{ line, 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num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-&gt;</a:t>
            </a:r>
          </a:p>
          <a:p>
            <a:pPr marL="0" indent="0">
              <a:buNone/>
            </a:pP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result &lt;&lt; 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$</a:t>
            </a:r>
            <a:r>
              <a:rPr lang="en-US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num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| 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$line</a:t>
            </a:r>
            <a:r>
              <a:rPr lang="en-US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\n</a:t>
            </a: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b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-US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D1692-A3D6-CF4A-AFFF-8638F28A4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36F98-A55A-3546-B8F5-07D8F5903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B41F7-F133-884C-BCD7-276AA1261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994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130"/>
    </mc:Choice>
    <mc:Fallback xmlns="">
      <p:transition spd="slow" advTm="286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B5164-14A2-B446-B6B1-C9DA49E05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Dateiverarbeitung – Ergebnis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05424-6FC7-1F44-BF81-73619DE8EEF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hello-world.groovy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1 | #!/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usr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/bin/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env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groovy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2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"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World!"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closures.groovy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: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1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adder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= { a, b -&gt; a + b }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2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adder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(1, 2) == 3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3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adder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('a', 'b') == 'ab'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4 | 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5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= {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it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* 2 }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6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(3) == 6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7 | 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8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list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= [ 1, 2, 3, 4, 5, 6 ] //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ArrayList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9 | 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assert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list.collect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doubler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) == [ 2, 4, 6, 8, 10, 12 ]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...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22039-CF1F-BC47-BFCF-2947E6FEC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078DF-84CD-9645-B705-4B262DCFD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F614B-D2A6-8C4C-8069-3A808AE4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45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19"/>
    </mc:Choice>
    <mc:Fallback xmlns="">
      <p:transition spd="slow" advTm="2451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BB8B-9B21-4245-8294-8590D46A9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Community &amp; Einsatz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AAF7A-6AB7-8442-8DBA-B61D8520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5F6E4-6956-BD48-B959-3A68C1F0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22ED7-0F6C-B246-B167-5C54944E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3"/>
    </mc:Choice>
    <mc:Fallback xmlns="">
      <p:transition spd="slow" advTm="21573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C5740-454A-F645-8B6F-89F659069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TIOBE – JVM-Sprachen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17945-A863-BC46-8211-FAFD93C69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4"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Java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C++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 .NET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JavaScript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C#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PHP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Objective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-C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MATLAB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Perl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Assembly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language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Swift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Delphi/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Object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Pascal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Ruby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Visual Basic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1" dirty="0">
                <a:solidFill>
                  <a:srgbClr val="4298B8"/>
                </a:solidFill>
              </a:rPr>
              <a:t>Groovy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SAS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Dart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Scratch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D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COBOL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ABAP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Scala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Fortran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Lua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Kotlin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Lisp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Rust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LabVIEW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Transact-SQL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Prolog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Julia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Logo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Ada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Scheme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Haskell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Ladder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Logic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Apex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PowerShell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Awk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PL/I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Bash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/>
              <a:t>Clojure</a:t>
            </a:r>
            <a:endParaRPr lang="de-DE" dirty="0"/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TypeScript</a:t>
            </a:r>
            <a:endParaRPr lang="de-DE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Erlang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4D543-B703-EB43-BF76-45958C53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7312-F9E9-6240-8251-BD5DFF5B8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0245A-C874-7341-AA72-5870095C0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69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09"/>
    </mc:Choice>
    <mc:Fallback xmlns="">
      <p:transition spd="slow" advTm="4310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EFD-E7D0-3341-AA7D-F907FA7F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ED99-31DD-9542-8580-ABFED173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1325"/>
          </a:xfrm>
          <a:ln w="127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class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HelloWorld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public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static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void</a:t>
            </a:r>
            <a:r>
              <a:rPr lang="de-DE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main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(String[]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args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 {</a:t>
            </a:r>
            <a:b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dirty="0" err="1">
                <a:latin typeface="Fira Code" panose="020B0509050000020004" pitchFamily="49" charset="0"/>
                <a:ea typeface="Fira Code" panose="020B0509050000020004" pitchFamily="49" charset="0"/>
              </a:rPr>
              <a:t>System.out.println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</a:t>
            </a:r>
            <a:r>
              <a:rPr lang="de-DE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Hello</a:t>
            </a:r>
            <a:r>
              <a:rPr lang="de-DE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World!"</a:t>
            </a: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b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   }</a:t>
            </a:r>
            <a:b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1D6A-69E3-244D-AA8D-77F127E4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C9EBD-D59D-504B-A5DD-AED414B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63C6-1006-2242-AD63-03F279E7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6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99"/>
    </mc:Choice>
    <mc:Fallback xmlns="">
      <p:transition spd="slow" advTm="13299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59C55-1E96-464F-94F5-F348E1BDC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Firmen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66B2F1F-35CB-3F4E-A6CC-B41ECDB6F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2015" y="1825625"/>
            <a:ext cx="8707969" cy="435133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6B716-0B75-0344-9D38-9B2BF56C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B8F14-1629-274C-B303-1D572B4CF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89A0-98FE-F541-89B4-D9BB205BA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D6647-E586-D145-B3CD-8FD2C9F6D885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  <a:endParaRPr lang="de-DE" b="0" i="0" dirty="0">
              <a:solidFill>
                <a:srgbClr val="FFFFFF"/>
              </a:solidFill>
              <a:effectLst/>
              <a:latin typeface="Open San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F6FBF-3807-1D49-AA2F-02A2741466DB}"/>
              </a:ext>
            </a:extLst>
          </p:cNvPr>
          <p:cNvSpPr/>
          <p:nvPr/>
        </p:nvSpPr>
        <p:spPr>
          <a:xfrm>
            <a:off x="3048000" y="-1187648"/>
            <a:ext cx="6096000" cy="9233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de-DE" dirty="0">
              <a:solidFill>
                <a:srgbClr val="FFFFFF"/>
              </a:solidFill>
              <a:latin typeface="Open Sans"/>
            </a:endParaRP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  <a:p>
            <a:pPr algn="ctr"/>
            <a:r>
              <a:rPr lang="de-DE" dirty="0">
                <a:solidFill>
                  <a:srgbClr val="FFFFFF"/>
                </a:solidFill>
                <a:latin typeface="Open San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7295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6"/>
    </mc:Choice>
    <mc:Fallback xmlns="">
      <p:transition spd="slow" advTm="17896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D1652-F156-E04E-A53C-5EC2E5FD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71762-6383-F74D-BD83-4A80647B7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188932"/>
            <a:ext cx="5257800" cy="480131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de-DE" b="1" dirty="0" err="1"/>
              <a:t>Grails</a:t>
            </a:r>
            <a:r>
              <a:rPr lang="de-DE" dirty="0"/>
              <a:t> – Web Framework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78AFD-F457-AD4B-90C5-57EE69B96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7FDB3-71B5-F948-A185-255A7EB2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195C8C-8180-8642-B3BB-039BD157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F6DB4-FC77-9042-AB54-8053C10AB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1278007"/>
            <a:ext cx="1905000" cy="1905000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98770A1-B060-6F4D-993B-0B4186035013}"/>
              </a:ext>
            </a:extLst>
          </p:cNvPr>
          <p:cNvSpPr txBox="1">
            <a:spLocks/>
          </p:cNvSpPr>
          <p:nvPr/>
        </p:nvSpPr>
        <p:spPr>
          <a:xfrm>
            <a:off x="952500" y="3188933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 err="1"/>
              <a:t>Gradle</a:t>
            </a:r>
            <a:r>
              <a:rPr lang="de-DE" dirty="0"/>
              <a:t> – </a:t>
            </a:r>
            <a:r>
              <a:rPr lang="de-DE" dirty="0" err="1"/>
              <a:t>Build</a:t>
            </a:r>
            <a:r>
              <a:rPr lang="de-DE" dirty="0"/>
              <a:t> Automation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548A0-1F88-1441-9C61-D919799F5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278007"/>
            <a:ext cx="19050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8936C3-2069-144F-B5CE-C162F9AF3A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299" r="77600" b="52570"/>
          <a:stretch/>
        </p:blipFill>
        <p:spPr>
          <a:xfrm>
            <a:off x="5151882" y="3668293"/>
            <a:ext cx="1888998" cy="1911699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D9D8F6BA-7232-3140-B6BE-157D3E7E3AA9}"/>
              </a:ext>
            </a:extLst>
          </p:cNvPr>
          <p:cNvSpPr txBox="1">
            <a:spLocks/>
          </p:cNvSpPr>
          <p:nvPr/>
        </p:nvSpPr>
        <p:spPr>
          <a:xfrm>
            <a:off x="3467100" y="5579992"/>
            <a:ext cx="5257800" cy="480131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b="1" dirty="0"/>
              <a:t>Griffon</a:t>
            </a:r>
            <a:r>
              <a:rPr lang="de-DE" dirty="0"/>
              <a:t> – Desktop Framework</a:t>
            </a:r>
          </a:p>
        </p:txBody>
      </p:sp>
    </p:spTree>
    <p:extLst>
      <p:ext uri="{BB962C8B-B14F-4D97-AF65-F5344CB8AC3E}">
        <p14:creationId xmlns:p14="http://schemas.microsoft.com/office/powerpoint/2010/main" val="38122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57"/>
    </mc:Choice>
    <mc:Fallback xmlns="">
      <p:transition spd="slow" advTm="64857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6DDE-A7C9-EC49-AF2B-43BD9C0CC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Gradle</a:t>
            </a:r>
            <a:r>
              <a:rPr lang="de-DE" dirty="0"/>
              <a:t> – </a:t>
            </a:r>
            <a:r>
              <a:rPr lang="de-DE" dirty="0" err="1"/>
              <a:t>build.gradle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881C6-13A7-4044-97DD-C073AA39DCA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plugins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id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java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‘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com.example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'1.0-SNAPSHOT'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sourceCompatibility</a:t>
            </a:r>
            <a:r>
              <a:rPr lang="de-DE" sz="18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= </a:t>
            </a:r>
            <a:r>
              <a:rPr lang="de-DE" sz="18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1.8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repositories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mavenCentral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dependencies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de-DE" sz="1800" dirty="0" err="1">
                <a:latin typeface="Fira Code" panose="020B0509050000020004" pitchFamily="49" charset="0"/>
                <a:ea typeface="Fira Code" panose="020B0509050000020004" pitchFamily="49" charset="0"/>
              </a:rPr>
              <a:t>testCompile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group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junit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18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version</a:t>
            </a: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'4.12'</a:t>
            </a:r>
            <a:br>
              <a:rPr lang="de-DE" sz="18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18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59D44-E0AB-2549-9DAD-FAE80E133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D27BE-AE89-B64C-BB64-97064FA05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ABBD-8897-4445-8192-1FA2C189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448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09"/>
    </mc:Choice>
    <mc:Fallback xmlns="">
      <p:transition spd="slow" advTm="44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2A7DE-569C-DD4D-855D-BFBA8CEE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37C16-1C50-D94E-8EBD-F6F9240D1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034088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sz="24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import</a:t>
            </a:r>
            <a:r>
              <a:rPr lang="de-DE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groovy.json.JsonBuilder</a:t>
            </a:r>
            <a:endParaRPr lang="de-DE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-DE" sz="24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def</a:t>
            </a:r>
            <a:r>
              <a:rPr lang="de-DE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builder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= </a:t>
            </a:r>
            <a:r>
              <a:rPr lang="de-DE" sz="2400" dirty="0" err="1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</a:t>
            </a:r>
            <a:r>
              <a:rPr lang="de-DE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JsonBuilder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builder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student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{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name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b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credits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br>
              <a:rPr lang="de-DE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courses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2400" dirty="0" err="1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Math</a:t>
            </a: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'C++'</a:t>
            </a:r>
            <a:b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b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println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de-DE" sz="2400" dirty="0" err="1">
                <a:latin typeface="Fira Code" panose="020B0509050000020004" pitchFamily="49" charset="0"/>
                <a:ea typeface="Fira Code" panose="020B0509050000020004" pitchFamily="49" charset="0"/>
              </a:rPr>
              <a:t>builder.toPrettyString</a:t>
            </a:r>
            <a:r>
              <a:rPr lang="de-DE" sz="2400" dirty="0">
                <a:latin typeface="Fira Code" panose="020B0509050000020004" pitchFamily="49" charset="0"/>
                <a:ea typeface="Fira Code" panose="020B0509050000020004" pitchFamily="49" charset="0"/>
              </a:rPr>
              <a:t>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9DDA2-875C-C14D-910E-8F5A98E9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FAED6-5B6D-5049-975D-4511CA37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806D-F57A-D24E-9447-782B4C1B0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57C215-EF96-A842-B40A-EEB60674DDED}"/>
              </a:ext>
            </a:extLst>
          </p:cNvPr>
          <p:cNvSpPr txBox="1">
            <a:spLocks/>
          </p:cNvSpPr>
          <p:nvPr/>
        </p:nvSpPr>
        <p:spPr>
          <a:xfrm>
            <a:off x="7239001" y="1825625"/>
            <a:ext cx="41148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"student"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{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"name"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"Alice"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"credits"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solidFill>
                  <a:srgbClr val="6897BB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20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solidFill>
                  <a:srgbClr val="9876AA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"courses"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: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"Math"</a:t>
            </a: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,</a:t>
            </a:r>
            <a:b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CC7832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  </a:t>
            </a: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"Statistics"</a:t>
            </a:r>
            <a:b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solidFill>
                  <a:srgbClr val="6A8759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   </a:t>
            </a: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  }</a:t>
            </a:r>
            <a:b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</a:br>
            <a:r>
              <a:rPr lang="en" sz="2400" dirty="0">
                <a:latin typeface="Fira Code" panose="020B0509050000020004" pitchFamily="49" charset="0"/>
                <a:ea typeface="Fira Code" panose="020B0509050000020004" pitchFamily="49" charset="0"/>
              </a:rPr>
              <a:t>}</a:t>
            </a:r>
            <a:endParaRPr lang="de-DE" sz="24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7953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28"/>
    </mc:Choice>
    <mc:Fallback xmlns="">
      <p:transition spd="slow" advTm="70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7630A3-303F-C141-A093-7CA1D18D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F6D4E-F998-7743-93C4-E91ABD738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4F222-3016-3A49-AF02-4B4FDEF64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D720D-399F-354F-9A39-486A438D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61AB0AC7-E5CC-6343-A3D1-14BCCCBFDC41}"/>
              </a:ext>
            </a:extLst>
          </p:cNvPr>
          <p:cNvSpPr txBox="1">
            <a:spLocks/>
          </p:cNvSpPr>
          <p:nvPr/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Nah an Java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einfacher Einstieg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ausdrucksstark </a:t>
            </a:r>
            <a:r>
              <a:rPr lang="de-DE" dirty="0">
                <a:solidFill>
                  <a:srgbClr val="00B050"/>
                </a:solidFill>
                <a:sym typeface="Wingdings" pitchFamily="2" charset="2"/>
              </a:rPr>
              <a:t> DSLs</a:t>
            </a:r>
            <a:endParaRPr lang="de-DE" dirty="0">
              <a:solidFill>
                <a:srgbClr val="00B050"/>
              </a:solidFill>
            </a:endParaRP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Sehr kompakt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Breite Anwendbarkeit</a:t>
            </a:r>
          </a:p>
          <a:p>
            <a:pPr marL="365125" indent="-365125">
              <a:buFont typeface="System Font Regular"/>
              <a:buChar char="+"/>
            </a:pPr>
            <a:r>
              <a:rPr lang="de-DE" dirty="0">
                <a:solidFill>
                  <a:srgbClr val="00B050"/>
                </a:solidFill>
              </a:rPr>
              <a:t>Auf Wunsch typsicher und performant</a:t>
            </a:r>
          </a:p>
          <a:p>
            <a:pPr marL="365125" indent="-365125"/>
            <a:endParaRPr lang="de-DE" dirty="0"/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Langsame Skripts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Viele erweiterte Features</a:t>
            </a:r>
          </a:p>
          <a:p>
            <a:pPr marL="365125" indent="-365125">
              <a:buFont typeface="Symbol" pitchFamily="2" charset="2"/>
              <a:buChar char="-"/>
            </a:pPr>
            <a:r>
              <a:rPr lang="de-DE" dirty="0">
                <a:solidFill>
                  <a:srgbClr val="FF0000"/>
                </a:solidFill>
              </a:rPr>
              <a:t>Code kann schwer verständlich werden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67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600"/>
    </mc:Choice>
    <mc:Fallback xmlns="">
      <p:transition spd="slow" advTm="153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DAF7CC5-F809-0749-8D21-44FA6FF4C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96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hlinkClick r:id="rId2"/>
              </a:rPr>
              <a:t>https://github.com/Clashsoft/Seminar-Groovy</a:t>
            </a:r>
            <a:endParaRPr lang="de-DE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3A00-8122-8B48-981A-483FFCA1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2F67-FE11-FE45-979D-9A78F0512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C5C2-4676-9D4D-9E06-775B0DFB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887D63-B13B-A84D-8BB3-D13E72673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582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658970-B77F-6E4F-9359-A7936FB1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 anchorCtr="1">
            <a:normAutofit/>
          </a:bodyPr>
          <a:lstStyle/>
          <a:p>
            <a:r>
              <a:rPr lang="de-DE" sz="9600" dirty="0"/>
              <a:t>Q&amp;A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D0C5F-980B-2E40-A085-62D16167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055F-B401-5C48-B398-CC550B77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E54F8-15AF-7A47-876A-72B5ED83C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7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2"/>
    </mc:Choice>
    <mc:Fallback xmlns="">
      <p:transition spd="slow" advTm="12992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487D-1F66-1E43-B6B8-6CB354C5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Bildquellen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D1FFC-01BA-7F4A-831A-16BFBDFF7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Groovy Logo: </a:t>
            </a:r>
            <a:r>
              <a:rPr lang="de-DE" dirty="0">
                <a:hlinkClick r:id="rId2"/>
              </a:rPr>
              <a:t>https://commons.wikimedia.org/wiki/File:Groovy-logo.svg</a:t>
            </a:r>
            <a:endParaRPr lang="de-DE" dirty="0"/>
          </a:p>
          <a:p>
            <a:r>
              <a:rPr lang="de-DE" dirty="0"/>
              <a:t>James </a:t>
            </a:r>
            <a:r>
              <a:rPr lang="de-DE" dirty="0" err="1"/>
              <a:t>Strachan</a:t>
            </a:r>
            <a:r>
              <a:rPr lang="de-DE" dirty="0"/>
              <a:t>: </a:t>
            </a:r>
            <a:r>
              <a:rPr lang="de-DE" dirty="0">
                <a:hlinkClick r:id="rId3"/>
              </a:rPr>
              <a:t>https://twitter.com/jstrachan?lang=de</a:t>
            </a:r>
            <a:endParaRPr lang="de-DE" dirty="0"/>
          </a:p>
          <a:p>
            <a:r>
              <a:rPr lang="de-DE" dirty="0"/>
              <a:t>Apache Logo: </a:t>
            </a:r>
            <a:r>
              <a:rPr lang="de-DE" dirty="0">
                <a:hlinkClick r:id="rId4"/>
              </a:rPr>
              <a:t>https://www.apache.org/foundation/press/kit/</a:t>
            </a:r>
            <a:endParaRPr lang="de-DE" dirty="0"/>
          </a:p>
          <a:p>
            <a:r>
              <a:rPr lang="de-DE" dirty="0"/>
              <a:t>Firmenlogos: </a:t>
            </a:r>
            <a:r>
              <a:rPr lang="de-DE" dirty="0">
                <a:hlinkClick r:id="rId5"/>
              </a:rPr>
              <a:t>http://groovy-lang.org/</a:t>
            </a:r>
            <a:endParaRPr lang="de-DE" dirty="0"/>
          </a:p>
          <a:p>
            <a:r>
              <a:rPr lang="de-DE" dirty="0" err="1"/>
              <a:t>Grails</a:t>
            </a:r>
            <a:r>
              <a:rPr lang="de-DE" dirty="0"/>
              <a:t> Logo: </a:t>
            </a:r>
            <a:r>
              <a:rPr lang="de-DE" dirty="0">
                <a:hlinkClick r:id="rId6"/>
              </a:rPr>
              <a:t>https://grails.org/</a:t>
            </a:r>
            <a:endParaRPr lang="de-DE" dirty="0"/>
          </a:p>
          <a:p>
            <a:r>
              <a:rPr lang="de-DE" dirty="0" err="1"/>
              <a:t>Gradle</a:t>
            </a:r>
            <a:r>
              <a:rPr lang="de-DE" dirty="0"/>
              <a:t> Logo: </a:t>
            </a:r>
            <a:r>
              <a:rPr lang="de-DE" dirty="0">
                <a:hlinkClick r:id="rId7"/>
              </a:rPr>
              <a:t>https://gradle.org/</a:t>
            </a:r>
            <a:endParaRPr lang="de-DE" dirty="0"/>
          </a:p>
          <a:p>
            <a:r>
              <a:rPr lang="de-DE" dirty="0"/>
              <a:t>Griffon Logo: </a:t>
            </a:r>
            <a:r>
              <a:rPr lang="de-DE" dirty="0">
                <a:hlinkClick r:id="rId8"/>
              </a:rPr>
              <a:t>http://griffon-framework.org/</a:t>
            </a:r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484E8-13F7-F046-8ECF-FFAAA4B2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DFC0B-E7D4-D94F-B4C0-AF3A40268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FC814-D703-884D-94E2-98BDAAC9E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47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2"/>
    </mc:Choice>
    <mc:Fallback xmlns="">
      <p:transition spd="slow" advTm="270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C833E-25AC-FD47-B482-2B38E506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09257" cy="1325563"/>
          </a:xfrm>
        </p:spPr>
        <p:txBody>
          <a:bodyPr/>
          <a:lstStyle/>
          <a:p>
            <a:r>
              <a:rPr lang="de-DE" dirty="0" err="1"/>
              <a:t>Hello</a:t>
            </a:r>
            <a:r>
              <a:rPr lang="de-DE" dirty="0"/>
              <a:t> World –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06BC6-BA0E-8343-8F29-B0C5D316E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(an Tafel)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014B-A764-7B46-86A4-C1FBC791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23CA6-42D7-5B47-8C86-1DE526072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38E6-0B93-8040-B86E-ECC2A2BBA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2D0CB0A-82D2-184B-829D-DD7D848E3655}"/>
              </a:ext>
            </a:extLst>
          </p:cNvPr>
          <p:cNvSpPr txBox="1">
            <a:spLocks/>
          </p:cNvSpPr>
          <p:nvPr/>
        </p:nvSpPr>
        <p:spPr>
          <a:xfrm>
            <a:off x="4038600" y="365125"/>
            <a:ext cx="3309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Groovy</a:t>
            </a:r>
          </a:p>
        </p:txBody>
      </p:sp>
    </p:spTree>
    <p:extLst>
      <p:ext uri="{BB962C8B-B14F-4D97-AF65-F5344CB8AC3E}">
        <p14:creationId xmlns:p14="http://schemas.microsoft.com/office/powerpoint/2010/main" val="336413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"/>
    </mc:Choice>
    <mc:Fallback xmlns="">
      <p:transition spd="slow" advTm="67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EF40-9E82-3E41-A6A2-E18189022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113F4-A05D-6741-9EB0-CB5170B4E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Hello</a:t>
            </a:r>
            <a:r>
              <a:rPr lang="de-DE" dirty="0">
                <a:solidFill>
                  <a:schemeClr val="bg1">
                    <a:lumMod val="75000"/>
                  </a:schemeClr>
                </a:solidFill>
              </a:rPr>
              <a:t> World</a:t>
            </a:r>
          </a:p>
          <a:p>
            <a:r>
              <a:rPr lang="de-DE" dirty="0"/>
              <a:t>Ziele und Paradigmen</a:t>
            </a:r>
          </a:p>
          <a:p>
            <a:r>
              <a:rPr lang="de-DE" dirty="0"/>
              <a:t>Geschichte</a:t>
            </a:r>
          </a:p>
          <a:p>
            <a:r>
              <a:rPr lang="de-DE" dirty="0"/>
              <a:t>Codebeispiele</a:t>
            </a:r>
          </a:p>
          <a:p>
            <a:r>
              <a:rPr lang="de-DE" dirty="0"/>
              <a:t>Community &amp; Einsatz</a:t>
            </a:r>
          </a:p>
          <a:p>
            <a:r>
              <a:rPr lang="de-DE" dirty="0"/>
              <a:t>Fazit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E0A0-F567-4E48-9DFB-805A85AA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15B3-8A84-AC48-91CA-77B8DD96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F039E-6E69-BC43-93E6-26EC3AC95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0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11"/>
    </mc:Choice>
    <mc:Fallback xmlns="">
      <p:transition spd="slow" advTm="2281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Groovy soll…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„</a:t>
            </a:r>
            <a:r>
              <a:rPr lang="de-DE" i="1" spc="-100" dirty="0"/>
              <a:t>A </a:t>
            </a:r>
            <a:r>
              <a:rPr lang="de-DE" i="1" spc="-100" dirty="0" err="1"/>
              <a:t>dynamic</a:t>
            </a:r>
            <a:r>
              <a:rPr lang="de-DE" i="1" spc="-100" dirty="0"/>
              <a:t> </a:t>
            </a:r>
            <a:r>
              <a:rPr lang="de-DE" i="1" spc="-100" dirty="0" err="1"/>
              <a:t>language</a:t>
            </a:r>
            <a:r>
              <a:rPr lang="de-DE" i="1" spc="-100" dirty="0"/>
              <a:t> on </a:t>
            </a:r>
            <a:r>
              <a:rPr lang="de-DE" i="1" spc="-100" dirty="0" err="1"/>
              <a:t>the</a:t>
            </a:r>
            <a:r>
              <a:rPr lang="de-DE" i="1" spc="-100" dirty="0"/>
              <a:t> Java </a:t>
            </a:r>
            <a:r>
              <a:rPr lang="de-DE" i="1" spc="-100" dirty="0" err="1"/>
              <a:t>platform</a:t>
            </a:r>
            <a:r>
              <a:rPr lang="de-DE" dirty="0"/>
              <a:t>“ sein</a:t>
            </a:r>
          </a:p>
          <a:p>
            <a:r>
              <a:rPr lang="de-DE" dirty="0"/>
              <a:t>(Java-)Entwicklern das Leben erleichtern</a:t>
            </a:r>
          </a:p>
          <a:p>
            <a:r>
              <a:rPr lang="de-DE" dirty="0"/>
              <a:t>leicht zu erlernen sein</a:t>
            </a:r>
          </a:p>
          <a:p>
            <a:r>
              <a:rPr lang="de-DE" dirty="0"/>
              <a:t>kompakt und ausdrucksstark sein</a:t>
            </a:r>
          </a:p>
          <a:p>
            <a:r>
              <a:rPr lang="de-DE" dirty="0" err="1"/>
              <a:t>Skripting</a:t>
            </a:r>
            <a:r>
              <a:rPr lang="de-DE" dirty="0"/>
              <a:t> auf der JVM einfach machen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9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27"/>
    </mc:Choice>
    <mc:Fallback xmlns="">
      <p:transition spd="slow" advTm="466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0CF5-D886-2049-9EA7-9EBFE060C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Groovy ist…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93597-66FD-2743-962B-D205835E1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objektorientiert </a:t>
            </a:r>
            <a:r>
              <a:rPr lang="de-DE" b="1" dirty="0"/>
              <a:t>und</a:t>
            </a:r>
            <a:r>
              <a:rPr lang="de-DE" dirty="0"/>
              <a:t> funktional</a:t>
            </a:r>
          </a:p>
          <a:p>
            <a:r>
              <a:rPr lang="de-DE" dirty="0"/>
              <a:t>imperativ </a:t>
            </a:r>
            <a:r>
              <a:rPr lang="de-DE" b="1" dirty="0"/>
              <a:t>und</a:t>
            </a:r>
            <a:r>
              <a:rPr lang="de-DE" dirty="0"/>
              <a:t> deklarativ</a:t>
            </a:r>
          </a:p>
          <a:p>
            <a:r>
              <a:rPr lang="de-DE" dirty="0"/>
              <a:t>dynamisch </a:t>
            </a:r>
            <a:r>
              <a:rPr lang="de-DE" b="1" dirty="0"/>
              <a:t>und</a:t>
            </a:r>
            <a:r>
              <a:rPr lang="de-DE" dirty="0"/>
              <a:t> statisch</a:t>
            </a:r>
          </a:p>
          <a:p>
            <a:r>
              <a:rPr lang="de-DE" dirty="0"/>
              <a:t>interpretiert </a:t>
            </a:r>
            <a:r>
              <a:rPr lang="de-DE" b="1" dirty="0"/>
              <a:t>und</a:t>
            </a:r>
            <a:r>
              <a:rPr lang="de-DE" dirty="0"/>
              <a:t> kompiliert (JVM)</a:t>
            </a:r>
          </a:p>
          <a:p>
            <a:r>
              <a:rPr lang="de-DE" dirty="0"/>
              <a:t>auf Java-Syntax aufgebaut</a:t>
            </a:r>
          </a:p>
          <a:p>
            <a:r>
              <a:rPr lang="de-DE" dirty="0"/>
              <a:t>von Python, Ruby und Perl beeinflusst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540A-7696-0A43-80BE-3E7E7361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61A4C-AF8E-3D4D-9578-4A9EBB2E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BFC7-EEEA-204B-81AE-EF30EE5D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72"/>
    </mc:Choice>
    <mc:Fallback xmlns="">
      <p:transition spd="slow" advTm="10977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B112-31B7-664F-B702-38056DBC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Geschichte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E259455-1CAF-BD4E-9642-80D0BA8231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1026409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2E59C-9D90-CE47-B0A4-8DE922C6D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942D3-EBC1-6141-B434-865898A5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FE08E-87F6-664D-8768-114C8AEA9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B9CF6-8D49-944C-B0D8-A549A46A5F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4091780"/>
            <a:ext cx="1381126" cy="1381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FE3ABE-A185-354A-86B4-741274B9FFB4}"/>
              </a:ext>
            </a:extLst>
          </p:cNvPr>
          <p:cNvSpPr txBox="1"/>
          <p:nvPr/>
        </p:nvSpPr>
        <p:spPr>
          <a:xfrm>
            <a:off x="838200" y="5467627"/>
            <a:ext cx="13811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© </a:t>
            </a:r>
            <a:r>
              <a:rPr lang="de-DE" sz="800" dirty="0" err="1">
                <a:solidFill>
                  <a:schemeClr val="bg1">
                    <a:lumMod val="75000"/>
                  </a:schemeClr>
                </a:solidFill>
              </a:rPr>
              <a:t>jstrachan</a:t>
            </a:r>
            <a:r>
              <a:rPr lang="de-DE" sz="800" dirty="0">
                <a:solidFill>
                  <a:schemeClr val="bg1">
                    <a:lumMod val="75000"/>
                  </a:schemeClr>
                </a:solidFill>
              </a:rPr>
              <a:t>/Twitter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E39F50-6053-8747-A9E2-39BEA03BE1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2388" y="4086501"/>
            <a:ext cx="1381126" cy="6840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DE64BA-2BA5-D241-B064-173CEE2CA5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5815" y="4091780"/>
            <a:ext cx="781712" cy="138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602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8B0AC-40E6-6D41-9AC1-3D6AC1F9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531-18F6-904F-A183-D2D24B4E1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28. Januar 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BCC7A-651E-2943-BB1B-0EA4AD16A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Groovy – Adrian Kunz – Seminar Skriptsprachen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FD905-57AA-F345-B603-A7656AD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7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1"/>
    </mc:Choice>
    <mc:Fallback xmlns="">
      <p:transition spd="slow" advTm="254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1.5|21.4|16.2|22.4|17.2|33.5|27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2.1|12.1|29.3|7|54.6|7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9.1|31.4|24.6|120.4|54.5|1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5|2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7.1|8.6|3.9|22.5|27.4|35.4|2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810</TotalTime>
  <Words>1476</Words>
  <Application>Microsoft Macintosh PowerPoint</Application>
  <PresentationFormat>Widescreen</PresentationFormat>
  <Paragraphs>440</Paragraphs>
  <Slides>37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 Light</vt:lpstr>
      <vt:lpstr>Fira Code</vt:lpstr>
      <vt:lpstr>Open Sans</vt:lpstr>
      <vt:lpstr>Symbol</vt:lpstr>
      <vt:lpstr>System Font Regular</vt:lpstr>
      <vt:lpstr>Office Theme</vt:lpstr>
      <vt:lpstr>Groovy</vt:lpstr>
      <vt:lpstr>Hello World</vt:lpstr>
      <vt:lpstr>Hello World – Java</vt:lpstr>
      <vt:lpstr>Hello World –</vt:lpstr>
      <vt:lpstr>Gliederung</vt:lpstr>
      <vt:lpstr>Groovy soll…</vt:lpstr>
      <vt:lpstr>Groovy ist…</vt:lpstr>
      <vt:lpstr>Geschichte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Listen</vt:lpstr>
      <vt:lpstr>Maps</vt:lpstr>
      <vt:lpstr>Closures</vt:lpstr>
      <vt:lpstr>Natürliche Anweisungen</vt:lpstr>
      <vt:lpstr>Dateiverarbeitung</vt:lpstr>
      <vt:lpstr>Dateiverarbeitung – Ergebnis</vt:lpstr>
      <vt:lpstr>Community &amp; Einsatz</vt:lpstr>
      <vt:lpstr>TIOBE – JVM-Sprachen</vt:lpstr>
      <vt:lpstr>Firmen</vt:lpstr>
      <vt:lpstr>Projekte</vt:lpstr>
      <vt:lpstr>Gradle – build.gradle</vt:lpstr>
      <vt:lpstr>JSON</vt:lpstr>
      <vt:lpstr>Fazit</vt:lpstr>
      <vt:lpstr>https://github.com/Clashsoft/Seminar-Groovy</vt:lpstr>
      <vt:lpstr>Q&amp;A</vt:lpstr>
      <vt:lpstr>Bildquellen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Groovy</dc:title>
  <dc:creator>Adrian Kunz</dc:creator>
  <cp:lastModifiedBy>Adrian Kunz</cp:lastModifiedBy>
  <cp:revision>67</cp:revision>
  <cp:lastPrinted>2019-01-25T13:50:54Z</cp:lastPrinted>
  <dcterms:created xsi:type="dcterms:W3CDTF">2019-01-22T20:22:02Z</dcterms:created>
  <dcterms:modified xsi:type="dcterms:W3CDTF">2019-01-27T11:53:48Z</dcterms:modified>
</cp:coreProperties>
</file>

<file path=docProps/thumbnail.jpeg>
</file>